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theme/theme2.xml" ContentType="application/vnd.openxmlformats-officedocument.theme+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theme/theme3.xml" ContentType="application/vnd.openxmlformats-officedocument.theme+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5" r:id="rId4"/>
    <p:sldMasterId id="2147484404" r:id="rId5"/>
    <p:sldMasterId id="2147484035" r:id="rId6"/>
    <p:sldMasterId id="2147484765" r:id="rId7"/>
  </p:sldMasterIdLst>
  <p:notesMasterIdLst>
    <p:notesMasterId r:id="rId10"/>
  </p:notesMasterIdLst>
  <p:handoutMasterIdLst>
    <p:handoutMasterId r:id="rId11"/>
  </p:handoutMasterIdLst>
  <p:sldIdLst>
    <p:sldId id="510" r:id="rId8"/>
    <p:sldId id="1040" r:id="rId9"/>
  </p:sldIdLst>
  <p:sldSz cx="12192000" cy="6858000"/>
  <p:notesSz cx="6858000" cy="9144000"/>
  <p:defaultTextStyle>
    <a:defPPr>
      <a:defRPr lang="en-US"/>
    </a:defPPr>
    <a:lvl1pPr marL="0" algn="l" defTabSz="914330" rtl="0" eaLnBrk="1" latinLnBrk="0" hangingPunct="1">
      <a:defRPr sz="1800" kern="1200">
        <a:solidFill>
          <a:schemeClr val="tx1"/>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he Company" id="{8F76DF20-D6F9-1543-B26E-3B7D02500090}">
          <p14:sldIdLst>
            <p14:sldId id="510"/>
            <p14:sldId id="1040"/>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9A76CF1-C49F-D0D0-B610-84C3999DB8F4}" name="Daniela Araujo" initials="DA" userId="S::daraujo@broadvoice.com::6f1f83fd-a803-4bd2-adc1-c361542f0b9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63A6"/>
    <a:srgbClr val="0199AD"/>
    <a:srgbClr val="FFFFFF"/>
    <a:srgbClr val="000000"/>
    <a:srgbClr val="203738"/>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6CE0F1-E4C7-A7FD-F6A6-C7DB086B351D}" v="4" dt="2025-12-02T14:35:22.4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presProps" Target="presProps.xml"/><Relationship Id="rId17" Type="http://schemas.microsoft.com/office/2018/10/relationships/authors" Target="author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6018781-FBF9-354C-A025-C49C596164BA}" type="datetimeFigureOut">
              <a:rPr lang="en-US" smtClean="0"/>
              <a:t>12/2/2025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8F4EF74-8826-BD43-B880-7A8566D08AFF}" type="slidenum">
              <a:rPr lang="en-US" smtClean="0"/>
              <a:t>‹#›</a:t>
            </a:fld>
            <a:endParaRPr lang="en-US"/>
          </a:p>
        </p:txBody>
      </p:sp>
    </p:spTree>
    <p:extLst>
      <p:ext uri="{BB962C8B-B14F-4D97-AF65-F5344CB8AC3E}">
        <p14:creationId xmlns:p14="http://schemas.microsoft.com/office/powerpoint/2010/main" val="246240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8FFD40-13C9-7B48-A0BE-E251E1E33FE5}" type="datetimeFigureOut">
              <a:rPr lang="en-US" smtClean="0"/>
              <a:t>12/2/2025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8E2375-F1B1-284C-A827-B0E603FDBDD8}" type="slidenum">
              <a:rPr lang="en-US" smtClean="0"/>
              <a:t>‹#›</a:t>
            </a:fld>
            <a:endParaRPr lang="en-US"/>
          </a:p>
        </p:txBody>
      </p:sp>
    </p:spTree>
    <p:extLst>
      <p:ext uri="{BB962C8B-B14F-4D97-AF65-F5344CB8AC3E}">
        <p14:creationId xmlns:p14="http://schemas.microsoft.com/office/powerpoint/2010/main" val="938444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efualt title Layout">
    <p:bg>
      <p:bgRef idx="1001">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9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36" name="Picture Placeholder 8"/>
          <p:cNvSpPr>
            <a:spLocks noGrp="1"/>
          </p:cNvSpPr>
          <p:nvPr>
            <p:ph type="pic" sz="quarter" idx="12"/>
          </p:nvPr>
        </p:nvSpPr>
        <p:spPr>
          <a:xfrm>
            <a:off x="2634417" y="2855043"/>
            <a:ext cx="900000" cy="90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7" name="Picture Placeholder 8"/>
          <p:cNvSpPr>
            <a:spLocks noGrp="1"/>
          </p:cNvSpPr>
          <p:nvPr>
            <p:ph type="pic" sz="quarter" idx="13"/>
          </p:nvPr>
        </p:nvSpPr>
        <p:spPr>
          <a:xfrm>
            <a:off x="4977711" y="2855043"/>
            <a:ext cx="900000" cy="90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8" name="Picture Placeholder 8"/>
          <p:cNvSpPr>
            <a:spLocks noGrp="1"/>
          </p:cNvSpPr>
          <p:nvPr>
            <p:ph type="pic" sz="quarter" idx="14"/>
          </p:nvPr>
        </p:nvSpPr>
        <p:spPr>
          <a:xfrm>
            <a:off x="7321005" y="2855043"/>
            <a:ext cx="900000" cy="90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9" name="Picture Placeholder 8"/>
          <p:cNvSpPr>
            <a:spLocks noGrp="1"/>
          </p:cNvSpPr>
          <p:nvPr>
            <p:ph type="pic" sz="quarter" idx="15"/>
          </p:nvPr>
        </p:nvSpPr>
        <p:spPr>
          <a:xfrm>
            <a:off x="9661367" y="2855043"/>
            <a:ext cx="900000" cy="90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12359384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83_Custom Layout">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EB08AF2B-9319-4541-AA19-78303FAF9F48}"/>
              </a:ext>
            </a:extLst>
          </p:cNvPr>
          <p:cNvSpPr>
            <a:spLocks noGrp="1"/>
          </p:cNvSpPr>
          <p:nvPr>
            <p:ph type="pic" sz="quarter" idx="15"/>
          </p:nvPr>
        </p:nvSpPr>
        <p:spPr>
          <a:xfrm>
            <a:off x="1019175" y="0"/>
            <a:ext cx="507682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a:extLst>
              <a:ext uri="{FF2B5EF4-FFF2-40B4-BE49-F238E27FC236}">
                <a16:creationId xmlns:a16="http://schemas.microsoft.com/office/drawing/2014/main" id="{24E89130-46DD-4D27-B764-E3696686748C}"/>
              </a:ext>
            </a:extLst>
          </p:cNvPr>
          <p:cNvSpPr>
            <a:spLocks noGrp="1"/>
          </p:cNvSpPr>
          <p:nvPr>
            <p:ph type="title"/>
          </p:nvPr>
        </p:nvSpPr>
        <p:spPr>
          <a:xfrm>
            <a:off x="6615953" y="558434"/>
            <a:ext cx="4560047" cy="1249845"/>
          </a:xfrm>
        </p:spPr>
        <p:txBody>
          <a:bodyPr/>
          <a:lstStyle/>
          <a:p>
            <a:r>
              <a:rPr lang="en-US"/>
              <a:t>Click to edit Master title style</a:t>
            </a:r>
          </a:p>
        </p:txBody>
      </p:sp>
      <p:sp>
        <p:nvSpPr>
          <p:cNvPr id="6" name="Picture Placeholder 8">
            <a:extLst>
              <a:ext uri="{FF2B5EF4-FFF2-40B4-BE49-F238E27FC236}">
                <a16:creationId xmlns:a16="http://schemas.microsoft.com/office/drawing/2014/main" id="{5140456A-5BC1-42FF-97AE-B2D1E09DA86B}"/>
              </a:ext>
            </a:extLst>
          </p:cNvPr>
          <p:cNvSpPr>
            <a:spLocks noGrp="1"/>
          </p:cNvSpPr>
          <p:nvPr>
            <p:ph type="pic" sz="quarter" idx="16"/>
          </p:nvPr>
        </p:nvSpPr>
        <p:spPr>
          <a:xfrm>
            <a:off x="5070022" y="2179179"/>
            <a:ext cx="6102804" cy="372958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655452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8"/>
                                        </p:tgtEl>
                                      </p:cBhvr>
                                      <p:by x="105000" y="105000"/>
                                    </p:animScale>
                                  </p:childTnLst>
                                </p:cTn>
                              </p:par>
                              <p:par>
                                <p:cTn id="10" presetID="22" presetClass="entr" presetSubtype="8" fill="hold" grpId="0" nodeType="withEffect">
                                  <p:stCondLst>
                                    <p:cond delay="8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80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6" grpId="0" animBg="1"/>
      <p:bldP spid="6" grpId="1" animBg="1"/>
    </p:bld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47_Custom Layout">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EB08AF2B-9319-4541-AA19-78303FAF9F48}"/>
              </a:ext>
            </a:extLst>
          </p:cNvPr>
          <p:cNvSpPr>
            <a:spLocks noGrp="1"/>
          </p:cNvSpPr>
          <p:nvPr>
            <p:ph type="pic" sz="quarter" idx="15"/>
          </p:nvPr>
        </p:nvSpPr>
        <p:spPr>
          <a:xfrm>
            <a:off x="6099175" y="0"/>
            <a:ext cx="507682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a:extLst>
              <a:ext uri="{FF2B5EF4-FFF2-40B4-BE49-F238E27FC236}">
                <a16:creationId xmlns:a16="http://schemas.microsoft.com/office/drawing/2014/main" id="{24E89130-46DD-4D27-B764-E3696686748C}"/>
              </a:ext>
            </a:extLst>
          </p:cNvPr>
          <p:cNvSpPr>
            <a:spLocks noGrp="1"/>
          </p:cNvSpPr>
          <p:nvPr>
            <p:ph type="title"/>
          </p:nvPr>
        </p:nvSpPr>
        <p:spPr>
          <a:xfrm>
            <a:off x="1019176" y="558434"/>
            <a:ext cx="4560046" cy="1249845"/>
          </a:xfrm>
        </p:spPr>
        <p:txBody>
          <a:bodyPr/>
          <a:lstStyle/>
          <a:p>
            <a:r>
              <a:rPr lang="en-US"/>
              <a:t>Click to edit Master title style</a:t>
            </a:r>
          </a:p>
        </p:txBody>
      </p:sp>
      <p:sp>
        <p:nvSpPr>
          <p:cNvPr id="6" name="Picture Placeholder 8">
            <a:extLst>
              <a:ext uri="{FF2B5EF4-FFF2-40B4-BE49-F238E27FC236}">
                <a16:creationId xmlns:a16="http://schemas.microsoft.com/office/drawing/2014/main" id="{5140456A-5BC1-42FF-97AE-B2D1E09DA86B}"/>
              </a:ext>
            </a:extLst>
          </p:cNvPr>
          <p:cNvSpPr>
            <a:spLocks noGrp="1"/>
          </p:cNvSpPr>
          <p:nvPr>
            <p:ph type="pic" sz="quarter" idx="16"/>
          </p:nvPr>
        </p:nvSpPr>
        <p:spPr>
          <a:xfrm>
            <a:off x="1019175" y="2179179"/>
            <a:ext cx="6157231" cy="372958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63125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8"/>
                                        </p:tgtEl>
                                      </p:cBhvr>
                                      <p:by x="105000" y="105000"/>
                                    </p:animScale>
                                  </p:childTnLst>
                                </p:cTn>
                              </p:par>
                              <p:par>
                                <p:cTn id="10" presetID="22" presetClass="entr" presetSubtype="8" fill="hold" grpId="0" nodeType="withEffect">
                                  <p:stCondLst>
                                    <p:cond delay="8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80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6" grpId="0" animBg="1"/>
      <p:bldP spid="6" grpId="1" animBg="1"/>
    </p:bld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8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4" name="Picture Placeholder 8">
            <a:extLst>
              <a:ext uri="{FF2B5EF4-FFF2-40B4-BE49-F238E27FC236}">
                <a16:creationId xmlns:a16="http://schemas.microsoft.com/office/drawing/2014/main" id="{375A5718-5D74-4E87-80EC-F2110E5ADAE7}"/>
              </a:ext>
            </a:extLst>
          </p:cNvPr>
          <p:cNvSpPr>
            <a:spLocks noGrp="1"/>
          </p:cNvSpPr>
          <p:nvPr>
            <p:ph type="pic" sz="quarter" idx="16"/>
          </p:nvPr>
        </p:nvSpPr>
        <p:spPr>
          <a:xfrm>
            <a:off x="7316654" y="1125538"/>
            <a:ext cx="1811382" cy="1689294"/>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Picture Placeholder 8">
            <a:extLst>
              <a:ext uri="{FF2B5EF4-FFF2-40B4-BE49-F238E27FC236}">
                <a16:creationId xmlns:a16="http://schemas.microsoft.com/office/drawing/2014/main" id="{06C01F3E-9E36-4C94-9547-62C82056E6A9}"/>
              </a:ext>
            </a:extLst>
          </p:cNvPr>
          <p:cNvSpPr>
            <a:spLocks noGrp="1"/>
          </p:cNvSpPr>
          <p:nvPr>
            <p:ph type="pic" sz="quarter" idx="17"/>
          </p:nvPr>
        </p:nvSpPr>
        <p:spPr>
          <a:xfrm>
            <a:off x="8621215" y="4478369"/>
            <a:ext cx="2551610" cy="237963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28362C07-870E-4BE5-8813-72DDF19A066C}"/>
              </a:ext>
            </a:extLst>
          </p:cNvPr>
          <p:cNvSpPr>
            <a:spLocks noGrp="1"/>
          </p:cNvSpPr>
          <p:nvPr>
            <p:ph type="pic" sz="quarter" idx="14"/>
          </p:nvPr>
        </p:nvSpPr>
        <p:spPr>
          <a:xfrm>
            <a:off x="6096000" y="2179130"/>
            <a:ext cx="1811382" cy="1689294"/>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699922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4"/>
                                        </p:tgtEl>
                                      </p:cBhvr>
                                      <p:by x="105000" y="105000"/>
                                    </p:animScale>
                                  </p:childTnLst>
                                </p:cTn>
                              </p:par>
                              <p:par>
                                <p:cTn id="10" presetID="22" presetClass="entr" presetSubtype="8" fill="hold" grpId="0" nodeType="withEffect">
                                  <p:stCondLst>
                                    <p:cond delay="70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6" presetClass="emph" presetSubtype="0" accel="50000" decel="50000" autoRev="1" fill="hold" grpId="1" nodeType="withEffect">
                                  <p:stCondLst>
                                    <p:cond delay="700"/>
                                  </p:stCondLst>
                                  <p:childTnLst>
                                    <p:animScale>
                                      <p:cBhvr>
                                        <p:cTn id="14" dur="500" fill="hold"/>
                                        <p:tgtEl>
                                          <p:spTgt spid="5"/>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39_Custom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06C01F3E-9E36-4C94-9547-62C82056E6A9}"/>
              </a:ext>
            </a:extLst>
          </p:cNvPr>
          <p:cNvSpPr>
            <a:spLocks noGrp="1"/>
          </p:cNvSpPr>
          <p:nvPr>
            <p:ph type="pic" sz="quarter" idx="17"/>
          </p:nvPr>
        </p:nvSpPr>
        <p:spPr>
          <a:xfrm>
            <a:off x="8621215" y="4478369"/>
            <a:ext cx="2551610" cy="237963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375A5718-5D74-4E87-80EC-F2110E5ADAE7}"/>
              </a:ext>
            </a:extLst>
          </p:cNvPr>
          <p:cNvSpPr>
            <a:spLocks noGrp="1"/>
          </p:cNvSpPr>
          <p:nvPr>
            <p:ph type="pic" sz="quarter" idx="16"/>
          </p:nvPr>
        </p:nvSpPr>
        <p:spPr>
          <a:xfrm>
            <a:off x="6096001" y="1125539"/>
            <a:ext cx="2525214"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28362C07-870E-4BE5-8813-72DDF19A066C}"/>
              </a:ext>
            </a:extLst>
          </p:cNvPr>
          <p:cNvSpPr>
            <a:spLocks noGrp="1"/>
          </p:cNvSpPr>
          <p:nvPr>
            <p:ph type="pic" sz="quarter" idx="14"/>
          </p:nvPr>
        </p:nvSpPr>
        <p:spPr>
          <a:xfrm>
            <a:off x="7316654" y="3077385"/>
            <a:ext cx="1811382" cy="1752601"/>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3132753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4"/>
                                        </p:tgtEl>
                                      </p:cBhvr>
                                      <p:by x="105000" y="105000"/>
                                    </p:animScale>
                                  </p:childTnLst>
                                </p:cTn>
                              </p:par>
                              <p:par>
                                <p:cTn id="10" presetID="22" presetClass="entr" presetSubtype="8" fill="hold" grpId="0" nodeType="withEffect">
                                  <p:stCondLst>
                                    <p:cond delay="70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6" presetClass="emph" presetSubtype="0" accel="50000" decel="50000" autoRev="1" fill="hold" grpId="1" nodeType="withEffect">
                                  <p:stCondLst>
                                    <p:cond delay="700"/>
                                  </p:stCondLst>
                                  <p:childTnLst>
                                    <p:animScale>
                                      <p:cBhvr>
                                        <p:cTn id="14" dur="500" fill="hold"/>
                                        <p:tgtEl>
                                          <p:spTgt spid="5"/>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4" grpId="0" animBg="1"/>
      <p:bldP spid="4" grpId="1" animBg="1"/>
      <p:bldP spid="6" grpId="0" animBg="1"/>
      <p:bldP spid="6" grpId="1" animBg="1"/>
    </p:bld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40_Custom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06C01F3E-9E36-4C94-9547-62C82056E6A9}"/>
              </a:ext>
            </a:extLst>
          </p:cNvPr>
          <p:cNvSpPr>
            <a:spLocks noGrp="1"/>
          </p:cNvSpPr>
          <p:nvPr>
            <p:ph type="pic" sz="quarter" idx="17"/>
          </p:nvPr>
        </p:nvSpPr>
        <p:spPr>
          <a:xfrm>
            <a:off x="7590971" y="3530191"/>
            <a:ext cx="3581854" cy="332781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375A5718-5D74-4E87-80EC-F2110E5ADAE7}"/>
              </a:ext>
            </a:extLst>
          </p:cNvPr>
          <p:cNvSpPr>
            <a:spLocks noGrp="1"/>
          </p:cNvSpPr>
          <p:nvPr>
            <p:ph type="pic" sz="quarter" idx="16"/>
          </p:nvPr>
        </p:nvSpPr>
        <p:spPr>
          <a:xfrm>
            <a:off x="5665651" y="3530190"/>
            <a:ext cx="1811382" cy="1689294"/>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a:extLst>
              <a:ext uri="{FF2B5EF4-FFF2-40B4-BE49-F238E27FC236}">
                <a16:creationId xmlns:a16="http://schemas.microsoft.com/office/drawing/2014/main" id="{06C01F3E-9E36-4C94-9547-62C82056E6A9}"/>
              </a:ext>
            </a:extLst>
          </p:cNvPr>
          <p:cNvSpPr>
            <a:spLocks noGrp="1"/>
          </p:cNvSpPr>
          <p:nvPr>
            <p:ph type="pic" sz="quarter" idx="18"/>
          </p:nvPr>
        </p:nvSpPr>
        <p:spPr>
          <a:xfrm>
            <a:off x="6095998" y="1125539"/>
            <a:ext cx="2425157" cy="231089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6" name="Picture Placeholder 8">
            <a:extLst>
              <a:ext uri="{FF2B5EF4-FFF2-40B4-BE49-F238E27FC236}">
                <a16:creationId xmlns:a16="http://schemas.microsoft.com/office/drawing/2014/main" id="{28362C07-870E-4BE5-8813-72DDF19A066C}"/>
              </a:ext>
            </a:extLst>
          </p:cNvPr>
          <p:cNvSpPr>
            <a:spLocks noGrp="1"/>
          </p:cNvSpPr>
          <p:nvPr>
            <p:ph type="pic" sz="quarter" idx="14"/>
          </p:nvPr>
        </p:nvSpPr>
        <p:spPr>
          <a:xfrm>
            <a:off x="8621215" y="1747135"/>
            <a:ext cx="1811382" cy="1689294"/>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354281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4"/>
                                        </p:tgtEl>
                                      </p:cBhvr>
                                      <p:by x="105000" y="105000"/>
                                    </p:animScale>
                                  </p:childTnLst>
                                </p:cTn>
                              </p:par>
                              <p:par>
                                <p:cTn id="10" presetID="22" presetClass="entr" presetSubtype="8" fill="hold" grpId="0" nodeType="withEffect">
                                  <p:stCondLst>
                                    <p:cond delay="70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6" presetClass="emph" presetSubtype="0" accel="50000" decel="50000" autoRev="1" fill="hold" grpId="1" nodeType="withEffect">
                                  <p:stCondLst>
                                    <p:cond delay="700"/>
                                  </p:stCondLst>
                                  <p:childTnLst>
                                    <p:animScale>
                                      <p:cBhvr>
                                        <p:cTn id="14" dur="500" fill="hold"/>
                                        <p:tgtEl>
                                          <p:spTgt spid="5"/>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6"/>
                                        </p:tgtEl>
                                      </p:cBhvr>
                                      <p:by x="105000" y="105000"/>
                                    </p:animScale>
                                  </p:childTnLst>
                                </p:cTn>
                              </p:par>
                              <p:par>
                                <p:cTn id="20" presetID="22" presetClass="entr" presetSubtype="8" fill="hold" grpId="0" nodeType="withEffect">
                                  <p:stCondLst>
                                    <p:cond delay="70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par>
                                <p:cTn id="23" presetID="6" presetClass="emph" presetSubtype="0" accel="50000" decel="50000" autoRev="1" fill="hold" grpId="1" nodeType="withEffect">
                                  <p:stCondLst>
                                    <p:cond delay="700"/>
                                  </p:stCondLst>
                                  <p:childTnLst>
                                    <p:animScale>
                                      <p:cBhvr>
                                        <p:cTn id="24"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4" grpId="0" animBg="1"/>
      <p:bldP spid="4" grpId="1" animBg="1"/>
      <p:bldP spid="7" grpId="0" animBg="1"/>
      <p:bldP spid="7" grpId="1" animBg="1"/>
      <p:bldP spid="6" grpId="0" animBg="1"/>
      <p:bldP spid="6" grpId="1" animBg="1"/>
    </p:bld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41_Custom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06C01F3E-9E36-4C94-9547-62C82056E6A9}"/>
              </a:ext>
            </a:extLst>
          </p:cNvPr>
          <p:cNvSpPr>
            <a:spLocks noGrp="1"/>
          </p:cNvSpPr>
          <p:nvPr>
            <p:ph type="pic" sz="quarter" idx="17"/>
          </p:nvPr>
        </p:nvSpPr>
        <p:spPr>
          <a:xfrm>
            <a:off x="8753475" y="3505170"/>
            <a:ext cx="2405654" cy="276863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7" name="Picture Placeholder 8">
            <a:extLst>
              <a:ext uri="{FF2B5EF4-FFF2-40B4-BE49-F238E27FC236}">
                <a16:creationId xmlns:a16="http://schemas.microsoft.com/office/drawing/2014/main" id="{06C01F3E-9E36-4C94-9547-62C82056E6A9}"/>
              </a:ext>
            </a:extLst>
          </p:cNvPr>
          <p:cNvSpPr>
            <a:spLocks noGrp="1"/>
          </p:cNvSpPr>
          <p:nvPr>
            <p:ph type="pic" sz="quarter" idx="18"/>
          </p:nvPr>
        </p:nvSpPr>
        <p:spPr>
          <a:xfrm>
            <a:off x="6096001" y="1125539"/>
            <a:ext cx="2551610"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a:extLst>
              <a:ext uri="{FF2B5EF4-FFF2-40B4-BE49-F238E27FC236}">
                <a16:creationId xmlns:a16="http://schemas.microsoft.com/office/drawing/2014/main" id="{375A5718-5D74-4E87-80EC-F2110E5ADAE7}"/>
              </a:ext>
            </a:extLst>
          </p:cNvPr>
          <p:cNvSpPr>
            <a:spLocks noGrp="1"/>
          </p:cNvSpPr>
          <p:nvPr>
            <p:ph type="pic" sz="quarter" idx="19"/>
          </p:nvPr>
        </p:nvSpPr>
        <p:spPr>
          <a:xfrm>
            <a:off x="6096000" y="4900428"/>
            <a:ext cx="2551610" cy="137337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a:extLst>
              <a:ext uri="{FF2B5EF4-FFF2-40B4-BE49-F238E27FC236}">
                <a16:creationId xmlns:a16="http://schemas.microsoft.com/office/drawing/2014/main" id="{375A5718-5D74-4E87-80EC-F2110E5ADAE7}"/>
              </a:ext>
            </a:extLst>
          </p:cNvPr>
          <p:cNvSpPr>
            <a:spLocks noGrp="1"/>
          </p:cNvSpPr>
          <p:nvPr>
            <p:ph type="pic" sz="quarter" idx="20"/>
          </p:nvPr>
        </p:nvSpPr>
        <p:spPr>
          <a:xfrm>
            <a:off x="8753476" y="2327905"/>
            <a:ext cx="2405653" cy="110109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28362C07-870E-4BE5-8813-72DDF19A066C}"/>
              </a:ext>
            </a:extLst>
          </p:cNvPr>
          <p:cNvSpPr>
            <a:spLocks noGrp="1"/>
          </p:cNvSpPr>
          <p:nvPr>
            <p:ph type="pic" sz="quarter" idx="14"/>
          </p:nvPr>
        </p:nvSpPr>
        <p:spPr>
          <a:xfrm>
            <a:off x="8753476" y="1125539"/>
            <a:ext cx="2405654" cy="1106003"/>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11" name="Picture Placeholder 8">
            <a:extLst>
              <a:ext uri="{FF2B5EF4-FFF2-40B4-BE49-F238E27FC236}">
                <a16:creationId xmlns:a16="http://schemas.microsoft.com/office/drawing/2014/main" id="{28362C07-870E-4BE5-8813-72DDF19A066C}"/>
              </a:ext>
            </a:extLst>
          </p:cNvPr>
          <p:cNvSpPr>
            <a:spLocks noGrp="1"/>
          </p:cNvSpPr>
          <p:nvPr>
            <p:ph type="pic" sz="quarter" idx="21"/>
          </p:nvPr>
        </p:nvSpPr>
        <p:spPr>
          <a:xfrm>
            <a:off x="6096001" y="3505170"/>
            <a:ext cx="2551609" cy="1319089"/>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701719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7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700"/>
                                  </p:stCondLst>
                                  <p:childTnLst>
                                    <p:animScale>
                                      <p:cBhvr>
                                        <p:cTn id="9" dur="500" fill="hold"/>
                                        <p:tgtEl>
                                          <p:spTgt spid="5"/>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0"/>
                                  </p:stCondLst>
                                  <p:childTnLst>
                                    <p:animScale>
                                      <p:cBhvr>
                                        <p:cTn id="14" dur="500" fill="hold"/>
                                        <p:tgtEl>
                                          <p:spTgt spid="6"/>
                                        </p:tgtEl>
                                      </p:cBhvr>
                                      <p:by x="105000" y="105000"/>
                                    </p:animScale>
                                  </p:childTnLst>
                                </p:cTn>
                              </p:par>
                              <p:par>
                                <p:cTn id="15" presetID="22" presetClass="entr" presetSubtype="8" fill="hold" grpId="0" nodeType="withEffect">
                                  <p:stCondLst>
                                    <p:cond delay="70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6" presetClass="emph" presetSubtype="0" accel="50000" decel="50000" autoRev="1" fill="hold" grpId="1" nodeType="withEffect">
                                  <p:stCondLst>
                                    <p:cond delay="700"/>
                                  </p:stCondLst>
                                  <p:childTnLst>
                                    <p:animScale>
                                      <p:cBhvr>
                                        <p:cTn id="19" dur="500" fill="hold"/>
                                        <p:tgtEl>
                                          <p:spTgt spid="7"/>
                                        </p:tgtEl>
                                      </p:cBhvr>
                                      <p:by x="105000" y="105000"/>
                                    </p:animScale>
                                  </p:childTnLst>
                                </p:cTn>
                              </p:par>
                              <p:par>
                                <p:cTn id="20" presetID="22" presetClass="entr" presetSubtype="8" fill="hold" grpId="0" nodeType="withEffect">
                                  <p:stCondLst>
                                    <p:cond delay="30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6" presetClass="emph" presetSubtype="0" accel="50000" decel="50000" autoRev="1" fill="hold" grpId="1" nodeType="withEffect">
                                  <p:stCondLst>
                                    <p:cond delay="300"/>
                                  </p:stCondLst>
                                  <p:childTnLst>
                                    <p:animScale>
                                      <p:cBhvr>
                                        <p:cTn id="24" dur="500" fill="hold"/>
                                        <p:tgtEl>
                                          <p:spTgt spid="9"/>
                                        </p:tgtEl>
                                      </p:cBhvr>
                                      <p:by x="105000" y="105000"/>
                                    </p:animScale>
                                  </p:childTnLst>
                                </p:cTn>
                              </p:par>
                              <p:par>
                                <p:cTn id="25" presetID="22" presetClass="entr" presetSubtype="8" fill="hold" grpId="0" nodeType="withEffect">
                                  <p:stCondLst>
                                    <p:cond delay="30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par>
                                <p:cTn id="28" presetID="6" presetClass="emph" presetSubtype="0" accel="50000" decel="50000" autoRev="1" fill="hold" grpId="1" nodeType="withEffect">
                                  <p:stCondLst>
                                    <p:cond delay="300"/>
                                  </p:stCondLst>
                                  <p:childTnLst>
                                    <p:animScale>
                                      <p:cBhvr>
                                        <p:cTn id="29" dur="500" fill="hold"/>
                                        <p:tgtEl>
                                          <p:spTgt spid="10"/>
                                        </p:tgtEl>
                                      </p:cBhvr>
                                      <p:by x="105000" y="105000"/>
                                    </p:animScale>
                                  </p:childTnLst>
                                </p:cTn>
                              </p:par>
                              <p:par>
                                <p:cTn id="30" presetID="22" presetClass="entr" presetSubtype="8"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par>
                                <p:cTn id="33" presetID="6" presetClass="emph" presetSubtype="0" accel="50000" decel="50000" autoRev="1" fill="hold" grpId="1" nodeType="withEffect">
                                  <p:stCondLst>
                                    <p:cond delay="0"/>
                                  </p:stCondLst>
                                  <p:childTnLst>
                                    <p:animScale>
                                      <p:cBhvr>
                                        <p:cTn id="34"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9" grpId="0" animBg="1"/>
      <p:bldP spid="9" grpId="1" animBg="1"/>
      <p:bldP spid="10" grpId="0" animBg="1"/>
      <p:bldP spid="10" grpId="1" animBg="1"/>
      <p:bldP spid="6" grpId="0" animBg="1"/>
      <p:bldP spid="6" grpId="1" animBg="1"/>
      <p:bldP spid="11" grpId="0" animBg="1"/>
      <p:bldP spid="11" grpId="1" animBg="1"/>
    </p:bld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85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0" y="0"/>
            <a:ext cx="12192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1">
            <a:extLst>
              <a:ext uri="{FF2B5EF4-FFF2-40B4-BE49-F238E27FC236}">
                <a16:creationId xmlns:a16="http://schemas.microsoft.com/office/drawing/2014/main" id="{AE61473E-794B-46BB-AB2B-6CF252FC0214}"/>
              </a:ext>
            </a:extLst>
          </p:cNvPr>
          <p:cNvSpPr>
            <a:spLocks noGrp="1"/>
          </p:cNvSpPr>
          <p:nvPr>
            <p:ph type="title"/>
          </p:nvPr>
        </p:nvSpPr>
        <p:spPr>
          <a:xfrm>
            <a:off x="5067300" y="946702"/>
            <a:ext cx="6114221" cy="1249845"/>
          </a:xfrm>
        </p:spPr>
        <p:txBody>
          <a:bodyPr/>
          <a:lstStyle/>
          <a:p>
            <a:r>
              <a:rPr lang="en-US"/>
              <a:t>Click to edit Master title style</a:t>
            </a:r>
          </a:p>
        </p:txBody>
      </p:sp>
    </p:spTree>
    <p:extLst>
      <p:ext uri="{BB962C8B-B14F-4D97-AF65-F5344CB8AC3E}">
        <p14:creationId xmlns:p14="http://schemas.microsoft.com/office/powerpoint/2010/main" val="400212382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96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4051005" y="0"/>
            <a:ext cx="814099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1">
            <a:extLst>
              <a:ext uri="{FF2B5EF4-FFF2-40B4-BE49-F238E27FC236}">
                <a16:creationId xmlns:a16="http://schemas.microsoft.com/office/drawing/2014/main" id="{AE61473E-794B-46BB-AB2B-6CF252FC0214}"/>
              </a:ext>
            </a:extLst>
          </p:cNvPr>
          <p:cNvSpPr>
            <a:spLocks noGrp="1"/>
          </p:cNvSpPr>
          <p:nvPr>
            <p:ph type="title"/>
          </p:nvPr>
        </p:nvSpPr>
        <p:spPr>
          <a:xfrm>
            <a:off x="5067300" y="946702"/>
            <a:ext cx="6114221" cy="1249845"/>
          </a:xfrm>
        </p:spPr>
        <p:txBody>
          <a:bodyPr/>
          <a:lstStyle/>
          <a:p>
            <a:r>
              <a:rPr lang="en-US"/>
              <a:t>Click to edit Master title style</a:t>
            </a:r>
          </a:p>
        </p:txBody>
      </p:sp>
    </p:spTree>
    <p:extLst>
      <p:ext uri="{BB962C8B-B14F-4D97-AF65-F5344CB8AC3E}">
        <p14:creationId xmlns:p14="http://schemas.microsoft.com/office/powerpoint/2010/main" val="153003818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86_Custom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BC4B43A9-69B6-4ABF-8419-3D2002EE445A}"/>
              </a:ext>
            </a:extLst>
          </p:cNvPr>
          <p:cNvSpPr>
            <a:spLocks noGrp="1"/>
          </p:cNvSpPr>
          <p:nvPr>
            <p:ph type="pic" sz="quarter" idx="15"/>
          </p:nvPr>
        </p:nvSpPr>
        <p:spPr>
          <a:xfrm>
            <a:off x="1019175" y="0"/>
            <a:ext cx="507682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1">
            <a:extLst>
              <a:ext uri="{FF2B5EF4-FFF2-40B4-BE49-F238E27FC236}">
                <a16:creationId xmlns:a16="http://schemas.microsoft.com/office/drawing/2014/main" id="{52764D54-A742-427B-8CCD-413C0B71F9A6}"/>
              </a:ext>
            </a:extLst>
          </p:cNvPr>
          <p:cNvSpPr>
            <a:spLocks noGrp="1"/>
          </p:cNvSpPr>
          <p:nvPr>
            <p:ph type="title"/>
          </p:nvPr>
        </p:nvSpPr>
        <p:spPr>
          <a:xfrm>
            <a:off x="6800850" y="946702"/>
            <a:ext cx="4380671" cy="1249845"/>
          </a:xfrm>
        </p:spPr>
        <p:txBody>
          <a:bodyPr/>
          <a:lstStyle/>
          <a:p>
            <a:r>
              <a:rPr lang="en-US"/>
              <a:t>Click to edit Master title style</a:t>
            </a:r>
          </a:p>
        </p:txBody>
      </p:sp>
    </p:spTree>
    <p:extLst>
      <p:ext uri="{BB962C8B-B14F-4D97-AF65-F5344CB8AC3E}">
        <p14:creationId xmlns:p14="http://schemas.microsoft.com/office/powerpoint/2010/main" val="2408330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46_Custom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BC4B43A9-69B6-4ABF-8419-3D2002EE445A}"/>
              </a:ext>
            </a:extLst>
          </p:cNvPr>
          <p:cNvSpPr>
            <a:spLocks noGrp="1"/>
          </p:cNvSpPr>
          <p:nvPr>
            <p:ph type="pic" sz="quarter" idx="15"/>
          </p:nvPr>
        </p:nvSpPr>
        <p:spPr>
          <a:xfrm>
            <a:off x="7115175" y="0"/>
            <a:ext cx="507682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1">
            <a:extLst>
              <a:ext uri="{FF2B5EF4-FFF2-40B4-BE49-F238E27FC236}">
                <a16:creationId xmlns:a16="http://schemas.microsoft.com/office/drawing/2014/main" id="{52764D54-A742-427B-8CCD-413C0B71F9A6}"/>
              </a:ext>
            </a:extLst>
          </p:cNvPr>
          <p:cNvSpPr>
            <a:spLocks noGrp="1"/>
          </p:cNvSpPr>
          <p:nvPr>
            <p:ph type="title"/>
          </p:nvPr>
        </p:nvSpPr>
        <p:spPr>
          <a:xfrm>
            <a:off x="2027239" y="946702"/>
            <a:ext cx="4068762" cy="1249845"/>
          </a:xfrm>
        </p:spPr>
        <p:txBody>
          <a:bodyPr/>
          <a:lstStyle/>
          <a:p>
            <a:r>
              <a:rPr lang="en-US"/>
              <a:t>Click to edit Master title style</a:t>
            </a:r>
          </a:p>
        </p:txBody>
      </p:sp>
    </p:spTree>
    <p:extLst>
      <p:ext uri="{BB962C8B-B14F-4D97-AF65-F5344CB8AC3E}">
        <p14:creationId xmlns:p14="http://schemas.microsoft.com/office/powerpoint/2010/main" val="3564996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8_Custom Layout">
    <p:spTree>
      <p:nvGrpSpPr>
        <p:cNvPr id="1" name=""/>
        <p:cNvGrpSpPr/>
        <p:nvPr/>
      </p:nvGrpSpPr>
      <p:grpSpPr>
        <a:xfrm>
          <a:off x="0" y="0"/>
          <a:ext cx="0" cy="0"/>
          <a:chOff x="0" y="0"/>
          <a:chExt cx="0" cy="0"/>
        </a:xfrm>
      </p:grpSpPr>
      <p:sp>
        <p:nvSpPr>
          <p:cNvPr id="6" name="Title 5"/>
          <p:cNvSpPr>
            <a:spLocks noGrp="1"/>
          </p:cNvSpPr>
          <p:nvPr>
            <p:ph type="title"/>
          </p:nvPr>
        </p:nvSpPr>
        <p:spPr>
          <a:xfrm>
            <a:off x="2028825" y="946702"/>
            <a:ext cx="3089584" cy="2002975"/>
          </a:xfrm>
        </p:spPr>
        <p:txBody>
          <a:bodyPr/>
          <a:lstStyle/>
          <a:p>
            <a:r>
              <a:rPr lang="en-US"/>
              <a:t>Click to edit Master title style</a:t>
            </a:r>
          </a:p>
        </p:txBody>
      </p:sp>
      <p:sp>
        <p:nvSpPr>
          <p:cNvPr id="5" name="Picture Placeholder 8"/>
          <p:cNvSpPr>
            <a:spLocks noGrp="1"/>
          </p:cNvSpPr>
          <p:nvPr>
            <p:ph type="pic" sz="quarter" idx="12"/>
          </p:nvPr>
        </p:nvSpPr>
        <p:spPr>
          <a:xfrm>
            <a:off x="5324051" y="1125538"/>
            <a:ext cx="2821566" cy="319620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3"/>
          </p:nvPr>
        </p:nvSpPr>
        <p:spPr>
          <a:xfrm>
            <a:off x="8351259" y="1119211"/>
            <a:ext cx="2821566" cy="320253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68684458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02_Custom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385D845-B0B0-4F76-A5C3-DA93215F201B}"/>
              </a:ext>
            </a:extLst>
          </p:cNvPr>
          <p:cNvSpPr>
            <a:spLocks noGrp="1"/>
          </p:cNvSpPr>
          <p:nvPr>
            <p:ph type="pic" sz="quarter" idx="13"/>
          </p:nvPr>
        </p:nvSpPr>
        <p:spPr>
          <a:xfrm>
            <a:off x="7112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5">
            <a:extLst>
              <a:ext uri="{FF2B5EF4-FFF2-40B4-BE49-F238E27FC236}">
                <a16:creationId xmlns:a16="http://schemas.microsoft.com/office/drawing/2014/main" id="{B8DA4667-09D2-4757-9CB4-C629D2403453}"/>
              </a:ext>
            </a:extLst>
          </p:cNvPr>
          <p:cNvSpPr>
            <a:spLocks noGrp="1"/>
          </p:cNvSpPr>
          <p:nvPr>
            <p:ph type="title"/>
          </p:nvPr>
        </p:nvSpPr>
        <p:spPr>
          <a:xfrm>
            <a:off x="2028825" y="5023955"/>
            <a:ext cx="4067176" cy="1249845"/>
          </a:xfrm>
        </p:spPr>
        <p:txBody>
          <a:bodyPr/>
          <a:lstStyle/>
          <a:p>
            <a:r>
              <a:rPr lang="en-US"/>
              <a:t>Click to edit Master title style</a:t>
            </a:r>
          </a:p>
        </p:txBody>
      </p:sp>
    </p:spTree>
    <p:extLst>
      <p:ext uri="{BB962C8B-B14F-4D97-AF65-F5344CB8AC3E}">
        <p14:creationId xmlns:p14="http://schemas.microsoft.com/office/powerpoint/2010/main" val="4173445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70_Custom Layout">
    <p:spTree>
      <p:nvGrpSpPr>
        <p:cNvPr id="1" name=""/>
        <p:cNvGrpSpPr/>
        <p:nvPr/>
      </p:nvGrpSpPr>
      <p:grpSpPr>
        <a:xfrm>
          <a:off x="0" y="0"/>
          <a:ext cx="0" cy="0"/>
          <a:chOff x="0" y="0"/>
          <a:chExt cx="0" cy="0"/>
        </a:xfrm>
      </p:grpSpPr>
      <p:sp>
        <p:nvSpPr>
          <p:cNvPr id="4" name="Title 1"/>
          <p:cNvSpPr>
            <a:spLocks noGrp="1"/>
          </p:cNvSpPr>
          <p:nvPr>
            <p:ph type="title"/>
          </p:nvPr>
        </p:nvSpPr>
        <p:spPr>
          <a:xfrm>
            <a:off x="1026213" y="2624344"/>
            <a:ext cx="10146612" cy="1499981"/>
          </a:xfrm>
          <a:effectLst>
            <a:outerShdw blurRad="762000" dist="381000" dir="5400000" algn="t" rotWithShape="0">
              <a:prstClr val="black">
                <a:alpha val="30000"/>
              </a:prstClr>
            </a:outerShdw>
          </a:effectLst>
        </p:spPr>
        <p:txBody>
          <a:bodyPr tIns="0" anchor="ctr" anchorCtr="0"/>
          <a:lstStyle>
            <a:lvl1pPr algn="ctr">
              <a:defRPr sz="9600" b="1" i="0">
                <a:latin typeface="+mj-lt"/>
                <a:ea typeface="Montserrat Black" charset="0"/>
                <a:cs typeface="Montserrat Black" charset="0"/>
              </a:defRPr>
            </a:lvl1pPr>
          </a:lstStyle>
          <a:p>
            <a:r>
              <a:rPr lang="en-US"/>
              <a:t>Click to edit</a:t>
            </a:r>
          </a:p>
        </p:txBody>
      </p:sp>
    </p:spTree>
    <p:extLst>
      <p:ext uri="{BB962C8B-B14F-4D97-AF65-F5344CB8AC3E}">
        <p14:creationId xmlns:p14="http://schemas.microsoft.com/office/powerpoint/2010/main" val="44937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repeatCount="0" decel="5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95_Custom Layout">
    <p:spTree>
      <p:nvGrpSpPr>
        <p:cNvPr id="1" name=""/>
        <p:cNvGrpSpPr/>
        <p:nvPr/>
      </p:nvGrpSpPr>
      <p:grpSpPr>
        <a:xfrm>
          <a:off x="0" y="0"/>
          <a:ext cx="0" cy="0"/>
          <a:chOff x="0" y="0"/>
          <a:chExt cx="0" cy="0"/>
        </a:xfrm>
      </p:grpSpPr>
      <p:sp>
        <p:nvSpPr>
          <p:cNvPr id="9" name="Picture Placeholder 8"/>
          <p:cNvSpPr>
            <a:spLocks noGrp="1"/>
          </p:cNvSpPr>
          <p:nvPr>
            <p:ph type="pic" sz="quarter" idx="12"/>
          </p:nvPr>
        </p:nvSpPr>
        <p:spPr>
          <a:xfrm>
            <a:off x="2027238" y="2805640"/>
            <a:ext cx="8376487" cy="943700"/>
          </a:xfrm>
          <a:custGeom>
            <a:avLst/>
            <a:gdLst/>
            <a:ahLst/>
            <a:cxnLst/>
            <a:rect l="l" t="t" r="r" b="b"/>
            <a:pathLst>
              <a:path w="6924312" h="780097">
                <a:moveTo>
                  <a:pt x="3032236" y="473630"/>
                </a:moveTo>
                <a:lnTo>
                  <a:pt x="3032236" y="596217"/>
                </a:lnTo>
                <a:lnTo>
                  <a:pt x="3190484" y="596217"/>
                </a:lnTo>
                <a:cubicBezTo>
                  <a:pt x="3248435" y="596217"/>
                  <a:pt x="3277410" y="575786"/>
                  <a:pt x="3277410" y="534924"/>
                </a:cubicBezTo>
                <a:cubicBezTo>
                  <a:pt x="3277410" y="494061"/>
                  <a:pt x="3248435" y="473630"/>
                  <a:pt x="3190484" y="473630"/>
                </a:cubicBezTo>
                <a:close/>
                <a:moveTo>
                  <a:pt x="5595452" y="258546"/>
                </a:moveTo>
                <a:lnTo>
                  <a:pt x="5519671" y="454685"/>
                </a:lnTo>
                <a:lnTo>
                  <a:pt x="5671232" y="454685"/>
                </a:lnTo>
                <a:close/>
                <a:moveTo>
                  <a:pt x="3893944" y="202825"/>
                </a:moveTo>
                <a:lnTo>
                  <a:pt x="3893944" y="385591"/>
                </a:lnTo>
                <a:lnTo>
                  <a:pt x="3989784" y="385591"/>
                </a:lnTo>
                <a:cubicBezTo>
                  <a:pt x="4025446" y="385591"/>
                  <a:pt x="4052192" y="377604"/>
                  <a:pt x="4070023" y="361631"/>
                </a:cubicBezTo>
                <a:cubicBezTo>
                  <a:pt x="4087854" y="345657"/>
                  <a:pt x="4096769" y="323183"/>
                  <a:pt x="4096769" y="294208"/>
                </a:cubicBezTo>
                <a:cubicBezTo>
                  <a:pt x="4096769" y="265233"/>
                  <a:pt x="4087854" y="242759"/>
                  <a:pt x="4070023" y="226785"/>
                </a:cubicBezTo>
                <a:cubicBezTo>
                  <a:pt x="4052192" y="210812"/>
                  <a:pt x="4025446" y="202825"/>
                  <a:pt x="3989784" y="202825"/>
                </a:cubicBezTo>
                <a:close/>
                <a:moveTo>
                  <a:pt x="3032236" y="183880"/>
                </a:moveTo>
                <a:lnTo>
                  <a:pt x="3032236" y="299780"/>
                </a:lnTo>
                <a:lnTo>
                  <a:pt x="3154823" y="299780"/>
                </a:lnTo>
                <a:cubicBezTo>
                  <a:pt x="3212030" y="299780"/>
                  <a:pt x="3240634" y="280463"/>
                  <a:pt x="3240634" y="241830"/>
                </a:cubicBezTo>
                <a:cubicBezTo>
                  <a:pt x="3240634" y="203196"/>
                  <a:pt x="3212030" y="183880"/>
                  <a:pt x="3154823" y="183880"/>
                </a:cubicBezTo>
                <a:close/>
                <a:moveTo>
                  <a:pt x="6107440" y="0"/>
                </a:moveTo>
                <a:lnTo>
                  <a:pt x="6365986" y="0"/>
                </a:lnTo>
                <a:lnTo>
                  <a:pt x="6365986" y="283064"/>
                </a:lnTo>
                <a:lnTo>
                  <a:pt x="6622304" y="0"/>
                </a:lnTo>
                <a:lnTo>
                  <a:pt x="6908710" y="0"/>
                </a:lnTo>
                <a:lnTo>
                  <a:pt x="6596672" y="343243"/>
                </a:lnTo>
                <a:lnTo>
                  <a:pt x="6924312" y="780097"/>
                </a:lnTo>
                <a:lnTo>
                  <a:pt x="6620075" y="780097"/>
                </a:lnTo>
                <a:lnTo>
                  <a:pt x="6425050" y="521551"/>
                </a:lnTo>
                <a:lnTo>
                  <a:pt x="6365986" y="587302"/>
                </a:lnTo>
                <a:lnTo>
                  <a:pt x="6365986" y="780097"/>
                </a:lnTo>
                <a:lnTo>
                  <a:pt x="6107440" y="780097"/>
                </a:lnTo>
                <a:close/>
                <a:moveTo>
                  <a:pt x="5468407" y="0"/>
                </a:moveTo>
                <a:lnTo>
                  <a:pt x="5726954" y="0"/>
                </a:lnTo>
                <a:lnTo>
                  <a:pt x="6067968" y="780097"/>
                </a:lnTo>
                <a:lnTo>
                  <a:pt x="5796048" y="780097"/>
                </a:lnTo>
                <a:lnTo>
                  <a:pt x="5743670" y="644137"/>
                </a:lnTo>
                <a:lnTo>
                  <a:pt x="5447233" y="644137"/>
                </a:lnTo>
                <a:lnTo>
                  <a:pt x="5394855" y="780097"/>
                </a:lnTo>
                <a:lnTo>
                  <a:pt x="5127393" y="780097"/>
                </a:lnTo>
                <a:close/>
                <a:moveTo>
                  <a:pt x="4459615" y="0"/>
                </a:moveTo>
                <a:lnTo>
                  <a:pt x="5093722" y="0"/>
                </a:lnTo>
                <a:lnTo>
                  <a:pt x="5093722" y="198367"/>
                </a:lnTo>
                <a:lnTo>
                  <a:pt x="4718161" y="198367"/>
                </a:lnTo>
                <a:lnTo>
                  <a:pt x="4718161" y="289750"/>
                </a:lnTo>
                <a:lnTo>
                  <a:pt x="5048031" y="289750"/>
                </a:lnTo>
                <a:lnTo>
                  <a:pt x="5048031" y="479202"/>
                </a:lnTo>
                <a:lnTo>
                  <a:pt x="4718161" y="479202"/>
                </a:lnTo>
                <a:lnTo>
                  <a:pt x="4718161" y="581730"/>
                </a:lnTo>
                <a:lnTo>
                  <a:pt x="5108210" y="581730"/>
                </a:lnTo>
                <a:lnTo>
                  <a:pt x="5108210" y="780097"/>
                </a:lnTo>
                <a:lnTo>
                  <a:pt x="4459615" y="780097"/>
                </a:lnTo>
                <a:close/>
                <a:moveTo>
                  <a:pt x="3630939" y="0"/>
                </a:moveTo>
                <a:lnTo>
                  <a:pt x="4006500" y="0"/>
                </a:lnTo>
                <a:cubicBezTo>
                  <a:pt x="4078567" y="0"/>
                  <a:pt x="4141346" y="11887"/>
                  <a:pt x="4194839" y="35661"/>
                </a:cubicBezTo>
                <a:cubicBezTo>
                  <a:pt x="4248331" y="59436"/>
                  <a:pt x="4289565" y="93611"/>
                  <a:pt x="4318540" y="138188"/>
                </a:cubicBezTo>
                <a:cubicBezTo>
                  <a:pt x="4347515" y="182765"/>
                  <a:pt x="4362002" y="234772"/>
                  <a:pt x="4362002" y="294208"/>
                </a:cubicBezTo>
                <a:cubicBezTo>
                  <a:pt x="4362002" y="349929"/>
                  <a:pt x="4349372" y="398592"/>
                  <a:pt x="4324112" y="440198"/>
                </a:cubicBezTo>
                <a:cubicBezTo>
                  <a:pt x="4298851" y="481803"/>
                  <a:pt x="4262447" y="514864"/>
                  <a:pt x="4214898" y="539381"/>
                </a:cubicBezTo>
                <a:lnTo>
                  <a:pt x="4378719" y="780097"/>
                </a:lnTo>
                <a:lnTo>
                  <a:pt x="4097883" y="780097"/>
                </a:lnTo>
                <a:lnTo>
                  <a:pt x="3965267" y="583958"/>
                </a:lnTo>
                <a:lnTo>
                  <a:pt x="3893944" y="583958"/>
                </a:lnTo>
                <a:lnTo>
                  <a:pt x="3893944" y="780097"/>
                </a:lnTo>
                <a:lnTo>
                  <a:pt x="3630939" y="780097"/>
                </a:lnTo>
                <a:close/>
                <a:moveTo>
                  <a:pt x="2773689" y="0"/>
                </a:moveTo>
                <a:lnTo>
                  <a:pt x="3190484" y="0"/>
                </a:lnTo>
                <a:cubicBezTo>
                  <a:pt x="3294497" y="0"/>
                  <a:pt x="3373064" y="18573"/>
                  <a:pt x="3426186" y="55721"/>
                </a:cubicBezTo>
                <a:cubicBezTo>
                  <a:pt x="3479306" y="92868"/>
                  <a:pt x="3505867" y="142275"/>
                  <a:pt x="3505867" y="203939"/>
                </a:cubicBezTo>
                <a:cubicBezTo>
                  <a:pt x="3505867" y="240344"/>
                  <a:pt x="3496765" y="273034"/>
                  <a:pt x="3478563" y="302009"/>
                </a:cubicBezTo>
                <a:cubicBezTo>
                  <a:pt x="3460361" y="330984"/>
                  <a:pt x="3433429" y="354387"/>
                  <a:pt x="3397767" y="372218"/>
                </a:cubicBezTo>
                <a:cubicBezTo>
                  <a:pt x="3443830" y="389306"/>
                  <a:pt x="3479492" y="414194"/>
                  <a:pt x="3504752" y="446884"/>
                </a:cubicBezTo>
                <a:cubicBezTo>
                  <a:pt x="3530012" y="479574"/>
                  <a:pt x="3542643" y="518950"/>
                  <a:pt x="3542643" y="565013"/>
                </a:cubicBezTo>
                <a:cubicBezTo>
                  <a:pt x="3542643" y="633365"/>
                  <a:pt x="3514410" y="686300"/>
                  <a:pt x="3457946" y="723819"/>
                </a:cubicBezTo>
                <a:cubicBezTo>
                  <a:pt x="3401482" y="761338"/>
                  <a:pt x="3319758" y="780097"/>
                  <a:pt x="3212773" y="780097"/>
                </a:cubicBezTo>
                <a:lnTo>
                  <a:pt x="2773689" y="780097"/>
                </a:lnTo>
                <a:close/>
                <a:moveTo>
                  <a:pt x="1687840" y="0"/>
                </a:moveTo>
                <a:lnTo>
                  <a:pt x="2321948" y="0"/>
                </a:lnTo>
                <a:lnTo>
                  <a:pt x="2321948" y="198367"/>
                </a:lnTo>
                <a:lnTo>
                  <a:pt x="1946386" y="198367"/>
                </a:lnTo>
                <a:lnTo>
                  <a:pt x="1946386" y="289750"/>
                </a:lnTo>
                <a:lnTo>
                  <a:pt x="2276256" y="289750"/>
                </a:lnTo>
                <a:lnTo>
                  <a:pt x="2276256" y="479202"/>
                </a:lnTo>
                <a:lnTo>
                  <a:pt x="1946386" y="479202"/>
                </a:lnTo>
                <a:lnTo>
                  <a:pt x="1946386" y="581730"/>
                </a:lnTo>
                <a:lnTo>
                  <a:pt x="2336435" y="581730"/>
                </a:lnTo>
                <a:lnTo>
                  <a:pt x="2336435" y="780097"/>
                </a:lnTo>
                <a:lnTo>
                  <a:pt x="1687840" y="780097"/>
                </a:lnTo>
                <a:close/>
                <a:moveTo>
                  <a:pt x="792490" y="0"/>
                </a:moveTo>
                <a:lnTo>
                  <a:pt x="1055494" y="0"/>
                </a:lnTo>
                <a:lnTo>
                  <a:pt x="1055494" y="276377"/>
                </a:lnTo>
                <a:lnTo>
                  <a:pt x="1298439" y="276377"/>
                </a:lnTo>
                <a:lnTo>
                  <a:pt x="1298439" y="0"/>
                </a:lnTo>
                <a:lnTo>
                  <a:pt x="1561443" y="0"/>
                </a:lnTo>
                <a:lnTo>
                  <a:pt x="1561443" y="780097"/>
                </a:lnTo>
                <a:lnTo>
                  <a:pt x="1298439" y="780097"/>
                </a:lnTo>
                <a:lnTo>
                  <a:pt x="1298439" y="492576"/>
                </a:lnTo>
                <a:lnTo>
                  <a:pt x="1055494" y="492576"/>
                </a:lnTo>
                <a:lnTo>
                  <a:pt x="1055494" y="780097"/>
                </a:lnTo>
                <a:lnTo>
                  <a:pt x="792490" y="780097"/>
                </a:lnTo>
                <a:close/>
                <a:moveTo>
                  <a:pt x="0" y="0"/>
                </a:moveTo>
                <a:lnTo>
                  <a:pt x="719919" y="0"/>
                </a:lnTo>
                <a:lnTo>
                  <a:pt x="719919" y="203939"/>
                </a:lnTo>
                <a:lnTo>
                  <a:pt x="491461" y="203939"/>
                </a:lnTo>
                <a:lnTo>
                  <a:pt x="491461" y="780097"/>
                </a:lnTo>
                <a:lnTo>
                  <a:pt x="228457" y="780097"/>
                </a:lnTo>
                <a:lnTo>
                  <a:pt x="228457" y="203939"/>
                </a:lnTo>
                <a:lnTo>
                  <a:pt x="0" y="203939"/>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110325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20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6" presetClass="emph" presetSubtype="0" accel="50000" decel="50000" autoRev="1" fill="hold" grpId="1" nodeType="withEffect">
                                  <p:stCondLst>
                                    <p:cond delay="1200"/>
                                  </p:stCondLst>
                                  <p:childTnLst>
                                    <p:animScale>
                                      <p:cBhvr>
                                        <p:cTn id="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90_Custom Layou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CB8A838-8474-4258-BDA9-321177FC3D3C}"/>
              </a:ext>
            </a:extLst>
          </p:cNvPr>
          <p:cNvSpPr>
            <a:spLocks noGrp="1"/>
          </p:cNvSpPr>
          <p:nvPr>
            <p:ph type="title"/>
          </p:nvPr>
        </p:nvSpPr>
        <p:spPr>
          <a:xfrm>
            <a:off x="2028825" y="946702"/>
            <a:ext cx="5083176" cy="1249845"/>
          </a:xfrm>
        </p:spPr>
        <p:txBody>
          <a:bodyPr/>
          <a:lstStyle/>
          <a:p>
            <a:r>
              <a:rPr lang="en-US"/>
              <a:t>Click to edit Master title style</a:t>
            </a:r>
          </a:p>
        </p:txBody>
      </p:sp>
    </p:spTree>
    <p:extLst>
      <p:ext uri="{BB962C8B-B14F-4D97-AF65-F5344CB8AC3E}">
        <p14:creationId xmlns:p14="http://schemas.microsoft.com/office/powerpoint/2010/main" val="313633749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91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8" name="Picture Placeholder 8"/>
          <p:cNvSpPr>
            <a:spLocks noGrp="1"/>
          </p:cNvSpPr>
          <p:nvPr>
            <p:ph type="pic" sz="quarter" idx="12"/>
          </p:nvPr>
        </p:nvSpPr>
        <p:spPr>
          <a:xfrm>
            <a:off x="2028823" y="2426287"/>
            <a:ext cx="2196553"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3"/>
          </p:nvPr>
        </p:nvSpPr>
        <p:spPr>
          <a:xfrm>
            <a:off x="4344640" y="2426287"/>
            <a:ext cx="2196553"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4"/>
          </p:nvPr>
        </p:nvSpPr>
        <p:spPr>
          <a:xfrm>
            <a:off x="6658870" y="2426287"/>
            <a:ext cx="2196553"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15"/>
          </p:nvPr>
        </p:nvSpPr>
        <p:spPr>
          <a:xfrm>
            <a:off x="8976272" y="2426287"/>
            <a:ext cx="2196553"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163662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8"/>
                                        </p:tgtEl>
                                      </p:cBhvr>
                                      <p:by x="105000" y="105000"/>
                                    </p:animScale>
                                  </p:childTnLst>
                                </p:cTn>
                              </p:par>
                              <p:par>
                                <p:cTn id="10" presetID="22" presetClass="entr" presetSubtype="8" fill="hold" grpId="0" nodeType="withEffect">
                                  <p:stCondLst>
                                    <p:cond delay="4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400"/>
                                  </p:stCondLst>
                                  <p:childTnLst>
                                    <p:animScale>
                                      <p:cBhvr>
                                        <p:cTn id="14" dur="500" fill="hold"/>
                                        <p:tgtEl>
                                          <p:spTgt spid="9"/>
                                        </p:tgtEl>
                                      </p:cBhvr>
                                      <p:by x="105000" y="105000"/>
                                    </p:animScale>
                                  </p:childTnLst>
                                </p:cTn>
                              </p:par>
                              <p:par>
                                <p:cTn id="15" presetID="22" presetClass="entr" presetSubtype="8" fill="hold" grpId="0" nodeType="withEffect">
                                  <p:stCondLst>
                                    <p:cond delay="80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800"/>
                                  </p:stCondLst>
                                  <p:childTnLst>
                                    <p:animScale>
                                      <p:cBhvr>
                                        <p:cTn id="19" dur="500" fill="hold"/>
                                        <p:tgtEl>
                                          <p:spTgt spid="10"/>
                                        </p:tgtEl>
                                      </p:cBhvr>
                                      <p:by x="105000" y="105000"/>
                                    </p:animScale>
                                  </p:childTnLst>
                                </p:cTn>
                              </p:par>
                              <p:par>
                                <p:cTn id="20" presetID="22" presetClass="entr" presetSubtype="8" fill="hold" grpId="0" nodeType="withEffect">
                                  <p:stCondLst>
                                    <p:cond delay="120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6" presetClass="emph" presetSubtype="0" accel="50000" decel="50000" autoRev="1" fill="hold" grpId="1" nodeType="withEffect">
                                  <p:stCondLst>
                                    <p:cond delay="1200"/>
                                  </p:stCondLst>
                                  <p:childTnLst>
                                    <p:animScale>
                                      <p:cBhvr>
                                        <p:cTn id="24"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71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8" name="Picture Placeholder 8"/>
          <p:cNvSpPr>
            <a:spLocks noGrp="1"/>
          </p:cNvSpPr>
          <p:nvPr>
            <p:ph type="pic" sz="quarter" idx="12"/>
          </p:nvPr>
        </p:nvSpPr>
        <p:spPr>
          <a:xfrm>
            <a:off x="2028823" y="2426287"/>
            <a:ext cx="1735271"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3"/>
          </p:nvPr>
        </p:nvSpPr>
        <p:spPr>
          <a:xfrm>
            <a:off x="3883180" y="2426287"/>
            <a:ext cx="1735271"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4"/>
          </p:nvPr>
        </p:nvSpPr>
        <p:spPr>
          <a:xfrm>
            <a:off x="5737537" y="2426286"/>
            <a:ext cx="1735271"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15"/>
          </p:nvPr>
        </p:nvSpPr>
        <p:spPr>
          <a:xfrm>
            <a:off x="7591894" y="2426287"/>
            <a:ext cx="1735271"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6"/>
          </p:nvPr>
        </p:nvSpPr>
        <p:spPr>
          <a:xfrm>
            <a:off x="9446250" y="2426285"/>
            <a:ext cx="1735271"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864647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8"/>
                                        </p:tgtEl>
                                      </p:cBhvr>
                                      <p:by x="105000" y="105000"/>
                                    </p:animScale>
                                  </p:childTnLst>
                                </p:cTn>
                              </p:par>
                              <p:par>
                                <p:cTn id="10" presetID="22" presetClass="entr" presetSubtype="8" fill="hold" grpId="0" nodeType="withEffect">
                                  <p:stCondLst>
                                    <p:cond delay="4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400"/>
                                  </p:stCondLst>
                                  <p:childTnLst>
                                    <p:animScale>
                                      <p:cBhvr>
                                        <p:cTn id="14" dur="500" fill="hold"/>
                                        <p:tgtEl>
                                          <p:spTgt spid="9"/>
                                        </p:tgtEl>
                                      </p:cBhvr>
                                      <p:by x="105000" y="105000"/>
                                    </p:animScale>
                                  </p:childTnLst>
                                </p:cTn>
                              </p:par>
                              <p:par>
                                <p:cTn id="15" presetID="22" presetClass="entr" presetSubtype="8" fill="hold" grpId="0" nodeType="withEffect">
                                  <p:stCondLst>
                                    <p:cond delay="80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800"/>
                                  </p:stCondLst>
                                  <p:childTnLst>
                                    <p:animScale>
                                      <p:cBhvr>
                                        <p:cTn id="19" dur="500" fill="hold"/>
                                        <p:tgtEl>
                                          <p:spTgt spid="10"/>
                                        </p:tgtEl>
                                      </p:cBhvr>
                                      <p:by x="105000" y="105000"/>
                                    </p:animScale>
                                  </p:childTnLst>
                                </p:cTn>
                              </p:par>
                              <p:par>
                                <p:cTn id="20" presetID="22" presetClass="entr" presetSubtype="8" fill="hold" grpId="0" nodeType="withEffect">
                                  <p:stCondLst>
                                    <p:cond delay="120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6" presetClass="emph" presetSubtype="0" accel="50000" decel="50000" autoRev="1" fill="hold" grpId="1" nodeType="withEffect">
                                  <p:stCondLst>
                                    <p:cond delay="1200"/>
                                  </p:stCondLst>
                                  <p:childTnLst>
                                    <p:animScale>
                                      <p:cBhvr>
                                        <p:cTn id="24" dur="500" fill="hold"/>
                                        <p:tgtEl>
                                          <p:spTgt spid="11"/>
                                        </p:tgtEl>
                                      </p:cBhvr>
                                      <p:by x="105000" y="105000"/>
                                    </p:animScale>
                                  </p:childTnLst>
                                </p:cTn>
                              </p:par>
                              <p:par>
                                <p:cTn id="25" presetID="22" presetClass="entr" presetSubtype="8" fill="hold" grpId="0" nodeType="withEffect">
                                  <p:stCondLst>
                                    <p:cond delay="120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par>
                                <p:cTn id="28" presetID="6" presetClass="emph" presetSubtype="0" accel="50000" decel="50000" autoRev="1" fill="hold" grpId="1" nodeType="withEffect">
                                  <p:stCondLst>
                                    <p:cond delay="1200"/>
                                  </p:stCondLst>
                                  <p:childTnLst>
                                    <p:animScale>
                                      <p:cBhvr>
                                        <p:cTn id="29"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P spid="7" grpId="0" animBg="1"/>
      <p:bldP spid="7" grpId="1" animBg="1"/>
    </p:bld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72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8" name="Picture Placeholder 8"/>
          <p:cNvSpPr>
            <a:spLocks noGrp="1"/>
          </p:cNvSpPr>
          <p:nvPr>
            <p:ph type="pic" sz="quarter" idx="12"/>
          </p:nvPr>
        </p:nvSpPr>
        <p:spPr>
          <a:xfrm>
            <a:off x="2028823" y="2426287"/>
            <a:ext cx="2960915"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3"/>
          </p:nvPr>
        </p:nvSpPr>
        <p:spPr>
          <a:xfrm>
            <a:off x="5120366" y="2426287"/>
            <a:ext cx="2960915"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4"/>
          </p:nvPr>
        </p:nvSpPr>
        <p:spPr>
          <a:xfrm>
            <a:off x="8211910" y="2426286"/>
            <a:ext cx="2960915"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972840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8"/>
                                        </p:tgtEl>
                                      </p:cBhvr>
                                      <p:by x="105000" y="105000"/>
                                    </p:animScale>
                                  </p:childTnLst>
                                </p:cTn>
                              </p:par>
                              <p:par>
                                <p:cTn id="10" presetID="22" presetClass="entr" presetSubtype="8" fill="hold" grpId="0" nodeType="withEffect">
                                  <p:stCondLst>
                                    <p:cond delay="4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400"/>
                                  </p:stCondLst>
                                  <p:childTnLst>
                                    <p:animScale>
                                      <p:cBhvr>
                                        <p:cTn id="14" dur="500" fill="hold"/>
                                        <p:tgtEl>
                                          <p:spTgt spid="9"/>
                                        </p:tgtEl>
                                      </p:cBhvr>
                                      <p:by x="105000" y="105000"/>
                                    </p:animScale>
                                  </p:childTnLst>
                                </p:cTn>
                              </p:par>
                              <p:par>
                                <p:cTn id="15" presetID="22" presetClass="entr" presetSubtype="8" fill="hold" grpId="0" nodeType="withEffect">
                                  <p:stCondLst>
                                    <p:cond delay="80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800"/>
                                  </p:stCondLst>
                                  <p:childTnLst>
                                    <p:animScale>
                                      <p:cBhvr>
                                        <p:cTn id="19"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92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0" y="0"/>
            <a:ext cx="12192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1">
            <a:extLst>
              <a:ext uri="{FF2B5EF4-FFF2-40B4-BE49-F238E27FC236}">
                <a16:creationId xmlns:a16="http://schemas.microsoft.com/office/drawing/2014/main" id="{AE61473E-794B-46BB-AB2B-6CF252FC0214}"/>
              </a:ext>
            </a:extLst>
          </p:cNvPr>
          <p:cNvSpPr>
            <a:spLocks noGrp="1"/>
          </p:cNvSpPr>
          <p:nvPr>
            <p:ph type="title"/>
          </p:nvPr>
        </p:nvSpPr>
        <p:spPr>
          <a:xfrm>
            <a:off x="1019175" y="2179155"/>
            <a:ext cx="10153650" cy="1249845"/>
          </a:xfrm>
        </p:spPr>
        <p:txBody>
          <a:bodyPr/>
          <a:lstStyle>
            <a:lvl1pPr>
              <a:defRPr sz="8800">
                <a:solidFill>
                  <a:srgbClr val="FFFFFF"/>
                </a:solidFill>
                <a:latin typeface="+mj-lt"/>
              </a:defRPr>
            </a:lvl1pPr>
          </a:lstStyle>
          <a:p>
            <a:r>
              <a:rPr lang="en-US"/>
              <a:t>Click to edit Master title style</a:t>
            </a:r>
          </a:p>
        </p:txBody>
      </p:sp>
    </p:spTree>
    <p:extLst>
      <p:ext uri="{BB962C8B-B14F-4D97-AF65-F5344CB8AC3E}">
        <p14:creationId xmlns:p14="http://schemas.microsoft.com/office/powerpoint/2010/main" val="3064119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9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542759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5_Title Slide">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tx1">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3FE0224B-A5E1-4B08-BD5F-3521FF7B48DC}"/>
              </a:ext>
            </a:extLst>
          </p:cNvPr>
          <p:cNvSpPr>
            <a:spLocks noGrp="1"/>
          </p:cNvSpPr>
          <p:nvPr>
            <p:ph type="title"/>
          </p:nvPr>
        </p:nvSpPr>
        <p:spPr>
          <a:xfrm>
            <a:off x="2028825" y="946702"/>
            <a:ext cx="4067176" cy="2120055"/>
          </a:xfrm>
        </p:spPr>
        <p:txBody>
          <a:bodyPr/>
          <a:lstStyle/>
          <a:p>
            <a:r>
              <a:rPr lang="en-US"/>
              <a:t>Click to edit Master title style</a:t>
            </a:r>
          </a:p>
        </p:txBody>
      </p:sp>
      <p:grpSp>
        <p:nvGrpSpPr>
          <p:cNvPr id="2" name="Group 1">
            <a:extLst>
              <a:ext uri="{FF2B5EF4-FFF2-40B4-BE49-F238E27FC236}">
                <a16:creationId xmlns:a16="http://schemas.microsoft.com/office/drawing/2014/main" id="{A57C9152-07F3-474A-8266-E552A716B6AE}"/>
              </a:ext>
            </a:extLst>
          </p:cNvPr>
          <p:cNvGrpSpPr/>
          <p:nvPr userDrawn="1"/>
        </p:nvGrpSpPr>
        <p:grpSpPr>
          <a:xfrm>
            <a:off x="5550444" y="1841480"/>
            <a:ext cx="6641556" cy="3899528"/>
            <a:chOff x="5550444" y="1841480"/>
            <a:chExt cx="6641556" cy="3899528"/>
          </a:xfrm>
        </p:grpSpPr>
        <p:pic>
          <p:nvPicPr>
            <p:cNvPr id="8" name="Picture 7">
              <a:extLst>
                <a:ext uri="{FF2B5EF4-FFF2-40B4-BE49-F238E27FC236}">
                  <a16:creationId xmlns:a16="http://schemas.microsoft.com/office/drawing/2014/main" id="{D806993E-AE8E-4349-A470-0020BD13FFA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5550444" y="1841480"/>
              <a:ext cx="6641556" cy="3899528"/>
            </a:xfrm>
            <a:prstGeom prst="rect">
              <a:avLst/>
            </a:prstGeom>
            <a:effectLst/>
          </p:spPr>
        </p:pic>
        <p:sp>
          <p:nvSpPr>
            <p:cNvPr id="12" name="Rectangle 11">
              <a:extLst>
                <a:ext uri="{FF2B5EF4-FFF2-40B4-BE49-F238E27FC236}">
                  <a16:creationId xmlns:a16="http://schemas.microsoft.com/office/drawing/2014/main" id="{9F635B59-75FD-4B1B-924C-7F5A0A647BD4}"/>
                </a:ext>
              </a:extLst>
            </p:cNvPr>
            <p:cNvSpPr/>
            <p:nvPr userDrawn="1"/>
          </p:nvSpPr>
          <p:spPr>
            <a:xfrm>
              <a:off x="8511993" y="5381156"/>
              <a:ext cx="660400" cy="138910"/>
            </a:xfrm>
            <a:prstGeom prst="rect">
              <a:avLst/>
            </a:prstGeom>
            <a:solidFill>
              <a:srgbClr val="1F1C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Picture Placeholder 8">
            <a:extLst>
              <a:ext uri="{FF2B5EF4-FFF2-40B4-BE49-F238E27FC236}">
                <a16:creationId xmlns:a16="http://schemas.microsoft.com/office/drawing/2014/main" id="{8C99B3E5-29F6-4045-95C7-E01008D073A7}"/>
              </a:ext>
            </a:extLst>
          </p:cNvPr>
          <p:cNvSpPr>
            <a:spLocks noGrp="1"/>
          </p:cNvSpPr>
          <p:nvPr>
            <p:ph type="pic" sz="quarter" idx="13"/>
          </p:nvPr>
        </p:nvSpPr>
        <p:spPr>
          <a:xfrm>
            <a:off x="6369415" y="2123074"/>
            <a:ext cx="4996292" cy="312043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371595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22" presetClass="entr" presetSubtype="8" fill="hold" grpId="0" nodeType="withEffect">
                                  <p:stCondLst>
                                    <p:cond delay="70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par>
                                <p:cTn id="12" presetID="6" presetClass="emph" presetSubtype="0" accel="50000" decel="50000" autoRev="1" fill="hold" grpId="1" nodeType="withEffect">
                                  <p:stCondLst>
                                    <p:cond delay="800"/>
                                  </p:stCondLst>
                                  <p:childTnLst>
                                    <p:animScale>
                                      <p:cBhvr>
                                        <p:cTn id="13" dur="500"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68_Custom Layout">
    <p:spTree>
      <p:nvGrpSpPr>
        <p:cNvPr id="1" name=""/>
        <p:cNvGrpSpPr/>
        <p:nvPr/>
      </p:nvGrpSpPr>
      <p:grpSpPr>
        <a:xfrm>
          <a:off x="0" y="0"/>
          <a:ext cx="0" cy="0"/>
          <a:chOff x="0" y="0"/>
          <a:chExt cx="0" cy="0"/>
        </a:xfrm>
      </p:grpSpPr>
      <p:sp>
        <p:nvSpPr>
          <p:cNvPr id="6" name="Title 5"/>
          <p:cNvSpPr>
            <a:spLocks noGrp="1"/>
          </p:cNvSpPr>
          <p:nvPr>
            <p:ph type="title"/>
          </p:nvPr>
        </p:nvSpPr>
        <p:spPr>
          <a:xfrm>
            <a:off x="2028824" y="946703"/>
            <a:ext cx="4067175" cy="1531578"/>
          </a:xfrm>
        </p:spPr>
        <p:txBody>
          <a:bodyPr/>
          <a:lstStyle/>
          <a:p>
            <a:r>
              <a:rPr lang="en-US"/>
              <a:t>Click to edit Master title style</a:t>
            </a:r>
          </a:p>
        </p:txBody>
      </p:sp>
      <p:sp>
        <p:nvSpPr>
          <p:cNvPr id="8" name="Picture Placeholder 8"/>
          <p:cNvSpPr>
            <a:spLocks noGrp="1"/>
          </p:cNvSpPr>
          <p:nvPr>
            <p:ph type="pic" sz="quarter" idx="14"/>
          </p:nvPr>
        </p:nvSpPr>
        <p:spPr>
          <a:xfrm>
            <a:off x="2032658" y="2668425"/>
            <a:ext cx="2821566" cy="168954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5"/>
          </p:nvPr>
        </p:nvSpPr>
        <p:spPr>
          <a:xfrm>
            <a:off x="5191958" y="2668425"/>
            <a:ext cx="2821566" cy="168954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6"/>
          </p:nvPr>
        </p:nvSpPr>
        <p:spPr>
          <a:xfrm>
            <a:off x="8351259" y="2668425"/>
            <a:ext cx="2821566" cy="168954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043139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7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750"/>
                                  </p:stCondLst>
                                  <p:childTnLst>
                                    <p:animScale>
                                      <p:cBhvr>
                                        <p:cTn id="9" dur="500" fill="hold"/>
                                        <p:tgtEl>
                                          <p:spTgt spid="8"/>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9"/>
                                        </p:tgtEl>
                                      </p:cBhvr>
                                      <p:by x="105000" y="105000"/>
                                    </p:animScale>
                                  </p:childTnLst>
                                </p:cTn>
                              </p:par>
                              <p:par>
                                <p:cTn id="15" presetID="22" presetClass="entr" presetSubtype="8" fill="hold" grpId="0" nodeType="withEffect">
                                  <p:stCondLst>
                                    <p:cond delay="125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1250"/>
                                  </p:stCondLst>
                                  <p:childTnLst>
                                    <p:animScale>
                                      <p:cBhvr>
                                        <p:cTn id="19"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97_Custom Layout">
    <p:bg>
      <p:bgRef idx="1001">
        <a:schemeClr val="bg1"/>
      </p:bgRef>
    </p:bg>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9156700" y="0"/>
            <a:ext cx="30353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1">
            <a:extLst>
              <a:ext uri="{FF2B5EF4-FFF2-40B4-BE49-F238E27FC236}">
                <a16:creationId xmlns:a16="http://schemas.microsoft.com/office/drawing/2014/main" id="{9C31A947-6141-40E5-B637-C8CC8B3465BD}"/>
              </a:ext>
            </a:extLst>
          </p:cNvPr>
          <p:cNvSpPr>
            <a:spLocks noGrp="1"/>
          </p:cNvSpPr>
          <p:nvPr>
            <p:ph type="title"/>
          </p:nvPr>
        </p:nvSpPr>
        <p:spPr>
          <a:xfrm>
            <a:off x="1019175" y="946702"/>
            <a:ext cx="5083176" cy="1249845"/>
          </a:xfrm>
        </p:spPr>
        <p:txBody>
          <a:bodyPr/>
          <a:lstStyle>
            <a:lvl1pPr>
              <a:defRPr>
                <a:solidFill>
                  <a:srgbClr val="FFFFFF"/>
                </a:solidFill>
              </a:defRPr>
            </a:lvl1pPr>
          </a:lstStyle>
          <a:p>
            <a:r>
              <a:rPr lang="en-US"/>
              <a:t>Click to edit Master title style</a:t>
            </a:r>
          </a:p>
        </p:txBody>
      </p:sp>
    </p:spTree>
    <p:extLst>
      <p:ext uri="{BB962C8B-B14F-4D97-AF65-F5344CB8AC3E}">
        <p14:creationId xmlns:p14="http://schemas.microsoft.com/office/powerpoint/2010/main" val="392376733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8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8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98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8C14B45-0E79-4B57-A532-BA72669181C5}"/>
              </a:ext>
            </a:extLst>
          </p:cNvPr>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261390973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99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0" y="0"/>
            <a:ext cx="12192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862562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100"/>
                                  </p:stCondLst>
                                  <p:childTnLst>
                                    <p:animScale>
                                      <p:cBhvr>
                                        <p:cTn id="9" dur="500" fill="hold"/>
                                        <p:tgtEl>
                                          <p:spTgt spid="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00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8AD738A8-4F51-4924-820C-CCB843088C8C}"/>
              </a:ext>
            </a:extLst>
          </p:cNvPr>
          <p:cNvSpPr>
            <a:spLocks noGrp="1"/>
          </p:cNvSpPr>
          <p:nvPr>
            <p:ph type="pic" sz="quarter" idx="15"/>
          </p:nvPr>
        </p:nvSpPr>
        <p:spPr>
          <a:xfrm>
            <a:off x="6095999" y="0"/>
            <a:ext cx="507682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5">
            <a:extLst>
              <a:ext uri="{FF2B5EF4-FFF2-40B4-BE49-F238E27FC236}">
                <a16:creationId xmlns:a16="http://schemas.microsoft.com/office/drawing/2014/main" id="{9D9A140C-EC8B-400B-A57E-FCD0F195C2AC}"/>
              </a:ext>
            </a:extLst>
          </p:cNvPr>
          <p:cNvSpPr>
            <a:spLocks noGrp="1"/>
          </p:cNvSpPr>
          <p:nvPr>
            <p:ph type="title"/>
          </p:nvPr>
        </p:nvSpPr>
        <p:spPr>
          <a:xfrm>
            <a:off x="2028825" y="946703"/>
            <a:ext cx="4067176" cy="1273984"/>
          </a:xfrm>
        </p:spPr>
        <p:txBody>
          <a:bodyPr/>
          <a:lstStyle/>
          <a:p>
            <a:r>
              <a:rPr lang="en-US"/>
              <a:t>Click to edit Master title style</a:t>
            </a:r>
          </a:p>
        </p:txBody>
      </p:sp>
    </p:spTree>
    <p:extLst>
      <p:ext uri="{BB962C8B-B14F-4D97-AF65-F5344CB8AC3E}">
        <p14:creationId xmlns:p14="http://schemas.microsoft.com/office/powerpoint/2010/main" val="932271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01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8AD738A8-4F51-4924-820C-CCB843088C8C}"/>
              </a:ext>
            </a:extLst>
          </p:cNvPr>
          <p:cNvSpPr>
            <a:spLocks noGrp="1"/>
          </p:cNvSpPr>
          <p:nvPr>
            <p:ph type="pic" sz="quarter" idx="15"/>
          </p:nvPr>
        </p:nvSpPr>
        <p:spPr>
          <a:xfrm>
            <a:off x="5067302" y="2399733"/>
            <a:ext cx="2057398" cy="2058534"/>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5867648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73_Custom Layout">
    <p:bg>
      <p:bgRef idx="1001">
        <a:schemeClr val="bg1"/>
      </p:bgRef>
    </p:bg>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792B1559-7850-436C-8E1A-6F5C72B43B03}"/>
              </a:ext>
            </a:extLst>
          </p:cNvPr>
          <p:cNvSpPr>
            <a:spLocks noGrp="1"/>
          </p:cNvSpPr>
          <p:nvPr>
            <p:ph type="pic" sz="quarter" idx="15"/>
          </p:nvPr>
        </p:nvSpPr>
        <p:spPr>
          <a:xfrm>
            <a:off x="9151985" y="3625131"/>
            <a:ext cx="2028930" cy="1194003"/>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6" name="Title 5"/>
          <p:cNvSpPr>
            <a:spLocks noGrp="1"/>
          </p:cNvSpPr>
          <p:nvPr>
            <p:ph type="title"/>
          </p:nvPr>
        </p:nvSpPr>
        <p:spPr/>
        <p:txBody>
          <a:bodyPr/>
          <a:lstStyle/>
          <a:p>
            <a:r>
              <a:rPr lang="en-US"/>
              <a:t>Click to edit Master title style</a:t>
            </a:r>
          </a:p>
        </p:txBody>
      </p:sp>
      <p:sp>
        <p:nvSpPr>
          <p:cNvPr id="7" name="Picture Placeholder 8">
            <a:extLst>
              <a:ext uri="{FF2B5EF4-FFF2-40B4-BE49-F238E27FC236}">
                <a16:creationId xmlns:a16="http://schemas.microsoft.com/office/drawing/2014/main" id="{A08864AF-3777-4A23-B16D-8EAFA8EF40D3}"/>
              </a:ext>
            </a:extLst>
          </p:cNvPr>
          <p:cNvSpPr>
            <a:spLocks noGrp="1"/>
          </p:cNvSpPr>
          <p:nvPr>
            <p:ph type="pic" sz="quarter" idx="13"/>
          </p:nvPr>
        </p:nvSpPr>
        <p:spPr>
          <a:xfrm>
            <a:off x="6776530" y="4023360"/>
            <a:ext cx="2032431" cy="118472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5A6224AF-B8E2-4DC2-A67A-897D7CB3A7B5}"/>
              </a:ext>
            </a:extLst>
          </p:cNvPr>
          <p:cNvSpPr>
            <a:spLocks noGrp="1"/>
          </p:cNvSpPr>
          <p:nvPr>
            <p:ph type="pic" sz="quarter" idx="14"/>
          </p:nvPr>
        </p:nvSpPr>
        <p:spPr>
          <a:xfrm>
            <a:off x="2028823" y="4023360"/>
            <a:ext cx="2032431" cy="118472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a:extLst>
              <a:ext uri="{FF2B5EF4-FFF2-40B4-BE49-F238E27FC236}">
                <a16:creationId xmlns:a16="http://schemas.microsoft.com/office/drawing/2014/main" id="{792B1559-7850-436C-8E1A-6F5C72B43B03}"/>
              </a:ext>
            </a:extLst>
          </p:cNvPr>
          <p:cNvSpPr>
            <a:spLocks noGrp="1"/>
          </p:cNvSpPr>
          <p:nvPr>
            <p:ph type="pic" sz="quarter" idx="12"/>
          </p:nvPr>
        </p:nvSpPr>
        <p:spPr>
          <a:xfrm>
            <a:off x="4404426" y="3625132"/>
            <a:ext cx="2028930" cy="1194003"/>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50152491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0"/>
                                  </p:stCondLst>
                                  <p:childTnLst>
                                    <p:animScale>
                                      <p:cBhvr>
                                        <p:cTn id="9" dur="500" fill="hold"/>
                                        <p:tgtEl>
                                          <p:spTgt spid="8"/>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9"/>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7"/>
                                        </p:tgtEl>
                                      </p:cBhvr>
                                      <p:by x="105000" y="105000"/>
                                    </p:animScale>
                                  </p:childTnLst>
                                </p:cTn>
                              </p:par>
                              <p:par>
                                <p:cTn id="20" presetID="22" presetClass="entr" presetSubtype="8" fill="hold" grpId="0" nodeType="withEffect">
                                  <p:stCondLst>
                                    <p:cond delay="75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7" grpId="0" animBg="1"/>
      <p:bldP spid="7" grpId="1" animBg="1"/>
      <p:bldP spid="8" grpId="0" animBg="1"/>
      <p:bldP spid="8" grpId="1" animBg="1"/>
      <p:bldP spid="9" grpId="0" animBg="1"/>
      <p:bldP spid="9" grpId="1" animBg="1"/>
    </p:bld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74_Custom Layout">
    <p:bg>
      <p:bgRef idx="1001">
        <a:schemeClr val="bg1"/>
      </p:bgRef>
    </p:bg>
    <p:spTree>
      <p:nvGrpSpPr>
        <p:cNvPr id="1" name=""/>
        <p:cNvGrpSpPr/>
        <p:nvPr/>
      </p:nvGrpSpPr>
      <p:grpSpPr>
        <a:xfrm>
          <a:off x="0" y="0"/>
          <a:ext cx="0" cy="0"/>
          <a:chOff x="0" y="0"/>
          <a:chExt cx="0" cy="0"/>
        </a:xfrm>
      </p:grpSpPr>
      <p:sp>
        <p:nvSpPr>
          <p:cNvPr id="10" name="Picture Placeholder 12">
            <a:extLst>
              <a:ext uri="{FF2B5EF4-FFF2-40B4-BE49-F238E27FC236}">
                <a16:creationId xmlns:a16="http://schemas.microsoft.com/office/drawing/2014/main" id="{AD230349-19D4-4CA5-8D2F-2D523A2CF199}"/>
              </a:ext>
            </a:extLst>
          </p:cNvPr>
          <p:cNvSpPr>
            <a:spLocks noGrp="1"/>
          </p:cNvSpPr>
          <p:nvPr>
            <p:ph type="pic" sz="quarter" idx="16"/>
          </p:nvPr>
        </p:nvSpPr>
        <p:spPr>
          <a:xfrm>
            <a:off x="9804531" y="2243001"/>
            <a:ext cx="1372287" cy="1183006"/>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5"/>
          <p:cNvSpPr>
            <a:spLocks noGrp="1"/>
          </p:cNvSpPr>
          <p:nvPr>
            <p:ph type="title"/>
          </p:nvPr>
        </p:nvSpPr>
        <p:spPr/>
        <p:txBody>
          <a:bodyPr/>
          <a:lstStyle/>
          <a:p>
            <a:r>
              <a:rPr lang="en-US"/>
              <a:t>Click to edit Master title style</a:t>
            </a:r>
          </a:p>
        </p:txBody>
      </p:sp>
      <p:sp>
        <p:nvSpPr>
          <p:cNvPr id="8" name="Picture Placeholder 7">
            <a:extLst>
              <a:ext uri="{FF2B5EF4-FFF2-40B4-BE49-F238E27FC236}">
                <a16:creationId xmlns:a16="http://schemas.microsoft.com/office/drawing/2014/main" id="{5AC01277-4AEE-4579-BC6D-BD55F4A55B93}"/>
              </a:ext>
            </a:extLst>
          </p:cNvPr>
          <p:cNvSpPr>
            <a:spLocks noGrp="1"/>
          </p:cNvSpPr>
          <p:nvPr>
            <p:ph type="pic" sz="quarter" idx="14"/>
          </p:nvPr>
        </p:nvSpPr>
        <p:spPr>
          <a:xfrm>
            <a:off x="2028824" y="2243001"/>
            <a:ext cx="1375772" cy="1186010"/>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12">
            <a:extLst>
              <a:ext uri="{FF2B5EF4-FFF2-40B4-BE49-F238E27FC236}">
                <a16:creationId xmlns:a16="http://schemas.microsoft.com/office/drawing/2014/main" id="{AD230349-19D4-4CA5-8D2F-2D523A2CF199}"/>
              </a:ext>
            </a:extLst>
          </p:cNvPr>
          <p:cNvSpPr>
            <a:spLocks noGrp="1"/>
          </p:cNvSpPr>
          <p:nvPr>
            <p:ph type="pic" sz="quarter" idx="15"/>
          </p:nvPr>
        </p:nvSpPr>
        <p:spPr>
          <a:xfrm>
            <a:off x="5910256" y="2243001"/>
            <a:ext cx="1372287" cy="1183006"/>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73236842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6" presetClass="emph" presetSubtype="0" accel="50000" decel="50000" autoRev="1" fill="hold" grpId="1" nodeType="withEffect">
                                  <p:stCondLst>
                                    <p:cond delay="0"/>
                                  </p:stCondLst>
                                  <p:childTnLst>
                                    <p:animScale>
                                      <p:cBhvr>
                                        <p:cTn id="9" dur="500" fill="hold"/>
                                        <p:tgtEl>
                                          <p:spTgt spid="8"/>
                                        </p:tgtEl>
                                      </p:cBhvr>
                                      <p:by x="105000" y="105000"/>
                                    </p:animScale>
                                  </p:childTnLst>
                                </p:cTn>
                              </p:par>
                              <p:par>
                                <p:cTn id="10" presetID="22" presetClass="entr" presetSubtype="4" fill="hold" grpId="0" nodeType="withEffect">
                                  <p:stCondLst>
                                    <p:cond delay="50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3"/>
                                        </p:tgtEl>
                                      </p:cBhvr>
                                      <p:by x="105000" y="105000"/>
                                    </p:animScale>
                                  </p:childTnLst>
                                </p:cTn>
                              </p:par>
                              <p:par>
                                <p:cTn id="15" presetID="22" presetClass="entr" presetSubtype="4" fill="hold" grpId="0" nodeType="withEffect">
                                  <p:stCondLst>
                                    <p:cond delay="100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8" grpId="0" animBg="1"/>
      <p:bldP spid="8" grpId="1" animBg="1"/>
      <p:bldP spid="13" grpId="0" animBg="1"/>
      <p:bldP spid="13" grpId="1" animBg="1"/>
    </p:bld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76_Custom Layout">
    <p:bg>
      <p:bgRef idx="1001">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8" name="Picture Placeholder 7">
            <a:extLst>
              <a:ext uri="{FF2B5EF4-FFF2-40B4-BE49-F238E27FC236}">
                <a16:creationId xmlns:a16="http://schemas.microsoft.com/office/drawing/2014/main" id="{5AC01277-4AEE-4579-BC6D-BD55F4A55B93}"/>
              </a:ext>
            </a:extLst>
          </p:cNvPr>
          <p:cNvSpPr>
            <a:spLocks noGrp="1"/>
          </p:cNvSpPr>
          <p:nvPr>
            <p:ph type="pic" sz="quarter" idx="14"/>
          </p:nvPr>
        </p:nvSpPr>
        <p:spPr>
          <a:xfrm>
            <a:off x="2028824" y="2459489"/>
            <a:ext cx="2246536" cy="1936669"/>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12">
            <a:extLst>
              <a:ext uri="{FF2B5EF4-FFF2-40B4-BE49-F238E27FC236}">
                <a16:creationId xmlns:a16="http://schemas.microsoft.com/office/drawing/2014/main" id="{AD230349-19D4-4CA5-8D2F-2D523A2CF199}"/>
              </a:ext>
            </a:extLst>
          </p:cNvPr>
          <p:cNvSpPr>
            <a:spLocks noGrp="1"/>
          </p:cNvSpPr>
          <p:nvPr>
            <p:ph type="pic" sz="quarter" idx="15"/>
          </p:nvPr>
        </p:nvSpPr>
        <p:spPr>
          <a:xfrm>
            <a:off x="8926289" y="2459489"/>
            <a:ext cx="2246536" cy="1936669"/>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Picture Placeholder 4">
            <a:extLst>
              <a:ext uri="{FF2B5EF4-FFF2-40B4-BE49-F238E27FC236}">
                <a16:creationId xmlns:a16="http://schemas.microsoft.com/office/drawing/2014/main" id="{71109417-376D-4F08-B15B-8B34B7EA7E7E}"/>
              </a:ext>
            </a:extLst>
          </p:cNvPr>
          <p:cNvSpPr>
            <a:spLocks noGrp="1"/>
          </p:cNvSpPr>
          <p:nvPr>
            <p:ph type="pic" sz="quarter" idx="16"/>
          </p:nvPr>
        </p:nvSpPr>
        <p:spPr>
          <a:xfrm>
            <a:off x="5477557" y="2459489"/>
            <a:ext cx="2246536" cy="1936669"/>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65650895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6" presetClass="emph" presetSubtype="0" accel="50000" decel="50000" autoRev="1" fill="hold" grpId="1" nodeType="withEffect">
                                  <p:stCondLst>
                                    <p:cond delay="0"/>
                                  </p:stCondLst>
                                  <p:childTnLst>
                                    <p:animScale>
                                      <p:cBhvr>
                                        <p:cTn id="9" dur="500" fill="hold"/>
                                        <p:tgtEl>
                                          <p:spTgt spid="8"/>
                                        </p:tgtEl>
                                      </p:cBhvr>
                                      <p:by x="105000" y="105000"/>
                                    </p:animScale>
                                  </p:childTnLst>
                                </p:cTn>
                              </p:par>
                              <p:par>
                                <p:cTn id="10" presetID="22" presetClass="entr" presetSubtype="4" fill="hold" grpId="0" nodeType="withEffect">
                                  <p:stCondLst>
                                    <p:cond delay="25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5"/>
                                        </p:tgtEl>
                                      </p:cBhvr>
                                      <p:by x="105000" y="105000"/>
                                    </p:animScale>
                                  </p:childTnLst>
                                </p:cTn>
                              </p:par>
                              <p:par>
                                <p:cTn id="15" presetID="22" presetClass="entr" presetSubtype="4" fill="hold" grpId="0" nodeType="withEffect">
                                  <p:stCondLst>
                                    <p:cond delay="50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3" grpId="0" animBg="1"/>
      <p:bldP spid="13" grpId="1" animBg="1"/>
      <p:bldP spid="5" grpId="0" animBg="1"/>
      <p:bldP spid="5" grpId="1" animBg="1"/>
    </p:bld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75_Custom Layout">
    <p:bg>
      <p:bgRef idx="1001">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8" name="Picture Placeholder 7">
            <a:extLst>
              <a:ext uri="{FF2B5EF4-FFF2-40B4-BE49-F238E27FC236}">
                <a16:creationId xmlns:a16="http://schemas.microsoft.com/office/drawing/2014/main" id="{5AC01277-4AEE-4579-BC6D-BD55F4A55B93}"/>
              </a:ext>
            </a:extLst>
          </p:cNvPr>
          <p:cNvSpPr>
            <a:spLocks noGrp="1"/>
          </p:cNvSpPr>
          <p:nvPr>
            <p:ph type="pic" sz="quarter" idx="14"/>
          </p:nvPr>
        </p:nvSpPr>
        <p:spPr>
          <a:xfrm>
            <a:off x="2028824" y="2433363"/>
            <a:ext cx="1581746" cy="1363574"/>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12">
            <a:extLst>
              <a:ext uri="{FF2B5EF4-FFF2-40B4-BE49-F238E27FC236}">
                <a16:creationId xmlns:a16="http://schemas.microsoft.com/office/drawing/2014/main" id="{AD230349-19D4-4CA5-8D2F-2D523A2CF199}"/>
              </a:ext>
            </a:extLst>
          </p:cNvPr>
          <p:cNvSpPr>
            <a:spLocks noGrp="1"/>
          </p:cNvSpPr>
          <p:nvPr>
            <p:ph type="pic" sz="quarter" idx="15"/>
          </p:nvPr>
        </p:nvSpPr>
        <p:spPr>
          <a:xfrm>
            <a:off x="5809952" y="2433363"/>
            <a:ext cx="1581746" cy="1363574"/>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Picture Placeholder 4">
            <a:extLst>
              <a:ext uri="{FF2B5EF4-FFF2-40B4-BE49-F238E27FC236}">
                <a16:creationId xmlns:a16="http://schemas.microsoft.com/office/drawing/2014/main" id="{71109417-376D-4F08-B15B-8B34B7EA7E7E}"/>
              </a:ext>
            </a:extLst>
          </p:cNvPr>
          <p:cNvSpPr>
            <a:spLocks noGrp="1"/>
          </p:cNvSpPr>
          <p:nvPr>
            <p:ph type="pic" sz="quarter" idx="16"/>
          </p:nvPr>
        </p:nvSpPr>
        <p:spPr>
          <a:xfrm>
            <a:off x="3919388" y="2433363"/>
            <a:ext cx="1581746" cy="1363574"/>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6">
            <a:extLst>
              <a:ext uri="{FF2B5EF4-FFF2-40B4-BE49-F238E27FC236}">
                <a16:creationId xmlns:a16="http://schemas.microsoft.com/office/drawing/2014/main" id="{985F345F-D257-4AF3-AA5A-638A4E98D61B}"/>
              </a:ext>
            </a:extLst>
          </p:cNvPr>
          <p:cNvSpPr>
            <a:spLocks noGrp="1"/>
          </p:cNvSpPr>
          <p:nvPr>
            <p:ph type="pic" sz="quarter" idx="17"/>
          </p:nvPr>
        </p:nvSpPr>
        <p:spPr>
          <a:xfrm>
            <a:off x="7700516" y="2433363"/>
            <a:ext cx="1581746" cy="1363574"/>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6">
            <a:extLst>
              <a:ext uri="{FF2B5EF4-FFF2-40B4-BE49-F238E27FC236}">
                <a16:creationId xmlns:a16="http://schemas.microsoft.com/office/drawing/2014/main" id="{985F345F-D257-4AF3-AA5A-638A4E98D61B}"/>
              </a:ext>
            </a:extLst>
          </p:cNvPr>
          <p:cNvSpPr>
            <a:spLocks noGrp="1"/>
          </p:cNvSpPr>
          <p:nvPr>
            <p:ph type="pic" sz="quarter" idx="18"/>
          </p:nvPr>
        </p:nvSpPr>
        <p:spPr>
          <a:xfrm>
            <a:off x="9591079" y="2433363"/>
            <a:ext cx="1581746" cy="1363574"/>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50188959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6" presetClass="emph" presetSubtype="0" accel="50000" decel="50000" autoRev="1" fill="hold" grpId="1" nodeType="withEffect">
                                  <p:stCondLst>
                                    <p:cond delay="0"/>
                                  </p:stCondLst>
                                  <p:childTnLst>
                                    <p:animScale>
                                      <p:cBhvr>
                                        <p:cTn id="9" dur="500" fill="hold"/>
                                        <p:tgtEl>
                                          <p:spTgt spid="8"/>
                                        </p:tgtEl>
                                      </p:cBhvr>
                                      <p:by x="105000" y="105000"/>
                                    </p:animScale>
                                  </p:childTnLst>
                                </p:cTn>
                              </p:par>
                              <p:par>
                                <p:cTn id="10" presetID="22" presetClass="entr" presetSubtype="4" fill="hold" grpId="0" nodeType="withEffect">
                                  <p:stCondLst>
                                    <p:cond delay="25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5"/>
                                        </p:tgtEl>
                                      </p:cBhvr>
                                      <p:by x="105000" y="105000"/>
                                    </p:animScale>
                                  </p:childTnLst>
                                </p:cTn>
                              </p:par>
                              <p:par>
                                <p:cTn id="15" presetID="22" presetClass="entr" presetSubtype="4" fill="hold" grpId="0" nodeType="withEffect">
                                  <p:stCondLst>
                                    <p:cond delay="50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13"/>
                                        </p:tgtEl>
                                      </p:cBhvr>
                                      <p:by x="105000" y="105000"/>
                                    </p:animScale>
                                  </p:childTnLst>
                                </p:cTn>
                              </p:par>
                              <p:par>
                                <p:cTn id="20" presetID="22" presetClass="entr" presetSubtype="4" fill="hold" grpId="0" nodeType="withEffect">
                                  <p:stCondLst>
                                    <p:cond delay="75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7"/>
                                        </p:tgtEl>
                                      </p:cBhvr>
                                      <p:by x="105000" y="105000"/>
                                    </p:animScale>
                                  </p:childTnLst>
                                </p:cTn>
                              </p:par>
                              <p:par>
                                <p:cTn id="25" presetID="22" presetClass="entr" presetSubtype="4" fill="hold" grpId="0" nodeType="withEffect">
                                  <p:stCondLst>
                                    <p:cond delay="75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par>
                                <p:cTn id="28" presetID="6" presetClass="emph" presetSubtype="0" accel="50000" decel="50000" autoRev="1" fill="hold" grpId="1" nodeType="withEffect">
                                  <p:stCondLst>
                                    <p:cond delay="750"/>
                                  </p:stCondLst>
                                  <p:childTnLst>
                                    <p:animScale>
                                      <p:cBhvr>
                                        <p:cTn id="2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3" grpId="0" animBg="1"/>
      <p:bldP spid="13" grpId="1" animBg="1"/>
      <p:bldP spid="5" grpId="0" animBg="1"/>
      <p:bldP spid="5" grpId="1" animBg="1"/>
      <p:bldP spid="7" grpId="0" animBg="1"/>
      <p:bldP spid="7" grpId="1" animBg="1"/>
      <p:bldP spid="9" grpId="0" animBg="1"/>
      <p:bldP spid="9" grpId="1" animBg="1"/>
    </p:bld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93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defRPr b="1"/>
            </a:lvl1pPr>
          </a:lstStyle>
          <a:p>
            <a:r>
              <a:rPr lang="en-US"/>
              <a:t>Click to edit Master title style</a:t>
            </a:r>
          </a:p>
        </p:txBody>
      </p:sp>
      <p:sp>
        <p:nvSpPr>
          <p:cNvPr id="4" name="Picture Placeholder 8">
            <a:extLst>
              <a:ext uri="{FF2B5EF4-FFF2-40B4-BE49-F238E27FC236}">
                <a16:creationId xmlns:a16="http://schemas.microsoft.com/office/drawing/2014/main" id="{4385D845-B0B0-4F76-A5C3-DA93215F201B}"/>
              </a:ext>
            </a:extLst>
          </p:cNvPr>
          <p:cNvSpPr>
            <a:spLocks noGrp="1"/>
          </p:cNvSpPr>
          <p:nvPr>
            <p:ph type="pic" sz="quarter" idx="13"/>
          </p:nvPr>
        </p:nvSpPr>
        <p:spPr>
          <a:xfrm>
            <a:off x="7112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79248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5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8" name="Picture Placeholder 8"/>
          <p:cNvSpPr>
            <a:spLocks noGrp="1"/>
          </p:cNvSpPr>
          <p:nvPr>
            <p:ph type="pic" sz="quarter" idx="12"/>
          </p:nvPr>
        </p:nvSpPr>
        <p:spPr>
          <a:xfrm>
            <a:off x="2028823" y="2426287"/>
            <a:ext cx="2196553" cy="208671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3"/>
          </p:nvPr>
        </p:nvSpPr>
        <p:spPr>
          <a:xfrm>
            <a:off x="4344640" y="2426287"/>
            <a:ext cx="2196553" cy="208671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4"/>
          </p:nvPr>
        </p:nvSpPr>
        <p:spPr>
          <a:xfrm>
            <a:off x="6658870" y="2426287"/>
            <a:ext cx="2196553" cy="208671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15"/>
          </p:nvPr>
        </p:nvSpPr>
        <p:spPr>
          <a:xfrm>
            <a:off x="8976272" y="2426287"/>
            <a:ext cx="2196553" cy="208671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288335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8"/>
                                        </p:tgtEl>
                                      </p:cBhvr>
                                      <p:by x="105000" y="105000"/>
                                    </p:animScale>
                                  </p:childTnLst>
                                </p:cTn>
                              </p:par>
                              <p:par>
                                <p:cTn id="10" presetID="22" presetClass="entr" presetSubtype="8" fill="hold" grpId="0" nodeType="withEffect">
                                  <p:stCondLst>
                                    <p:cond delay="3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300"/>
                                  </p:stCondLst>
                                  <p:childTnLst>
                                    <p:animScale>
                                      <p:cBhvr>
                                        <p:cTn id="14" dur="500" fill="hold"/>
                                        <p:tgtEl>
                                          <p:spTgt spid="9"/>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10"/>
                                        </p:tgtEl>
                                      </p:cBhvr>
                                      <p:by x="105000" y="105000"/>
                                    </p:animScale>
                                  </p:childTnLst>
                                </p:cTn>
                              </p:par>
                              <p:par>
                                <p:cTn id="20" presetID="22" presetClass="entr" presetSubtype="8" fill="hold" grpId="0" nodeType="withEffect">
                                  <p:stCondLst>
                                    <p:cond delay="100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49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lgn="r">
              <a:defRPr b="1"/>
            </a:lvl1pPr>
          </a:lstStyle>
          <a:p>
            <a:r>
              <a:rPr lang="en-US"/>
              <a:t>Click to edit Master title style</a:t>
            </a:r>
          </a:p>
        </p:txBody>
      </p:sp>
      <p:sp>
        <p:nvSpPr>
          <p:cNvPr id="4" name="Picture Placeholder 8">
            <a:extLst>
              <a:ext uri="{FF2B5EF4-FFF2-40B4-BE49-F238E27FC236}">
                <a16:creationId xmlns:a16="http://schemas.microsoft.com/office/drawing/2014/main" id="{4385D845-B0B0-4F76-A5C3-DA93215F201B}"/>
              </a:ext>
            </a:extLst>
          </p:cNvPr>
          <p:cNvSpPr>
            <a:spLocks noGrp="1"/>
          </p:cNvSpPr>
          <p:nvPr>
            <p:ph type="pic" sz="quarter" idx="13"/>
          </p:nvPr>
        </p:nvSpPr>
        <p:spPr>
          <a:xfrm>
            <a:off x="1019175"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906195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50_Custom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385D845-B0B0-4F76-A5C3-DA93215F201B}"/>
              </a:ext>
            </a:extLst>
          </p:cNvPr>
          <p:cNvSpPr>
            <a:spLocks noGrp="1"/>
          </p:cNvSpPr>
          <p:nvPr>
            <p:ph type="pic" sz="quarter" idx="13"/>
          </p:nvPr>
        </p:nvSpPr>
        <p:spPr>
          <a:xfrm>
            <a:off x="1019175"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5">
            <a:extLst>
              <a:ext uri="{FF2B5EF4-FFF2-40B4-BE49-F238E27FC236}">
                <a16:creationId xmlns:a16="http://schemas.microsoft.com/office/drawing/2014/main" id="{B8DA4667-09D2-4757-9CB4-C629D2403453}"/>
              </a:ext>
            </a:extLst>
          </p:cNvPr>
          <p:cNvSpPr>
            <a:spLocks noGrp="1"/>
          </p:cNvSpPr>
          <p:nvPr>
            <p:ph type="title"/>
          </p:nvPr>
        </p:nvSpPr>
        <p:spPr>
          <a:xfrm>
            <a:off x="7105649" y="5023955"/>
            <a:ext cx="4067176" cy="1249845"/>
          </a:xfrm>
        </p:spPr>
        <p:txBody>
          <a:bodyPr/>
          <a:lstStyle>
            <a:lvl1pPr algn="r">
              <a:defRPr/>
            </a:lvl1pPr>
          </a:lstStyle>
          <a:p>
            <a:r>
              <a:rPr lang="en-US"/>
              <a:t>Click to edit Master title style</a:t>
            </a:r>
          </a:p>
        </p:txBody>
      </p:sp>
    </p:spTree>
    <p:extLst>
      <p:ext uri="{BB962C8B-B14F-4D97-AF65-F5344CB8AC3E}">
        <p14:creationId xmlns:p14="http://schemas.microsoft.com/office/powerpoint/2010/main" val="222137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6482688" y="1125538"/>
            <a:ext cx="4690138" cy="51482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1406963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79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1019175" y="11905"/>
            <a:ext cx="4406265" cy="51482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40958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80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1019175" y="11904"/>
            <a:ext cx="3590925" cy="626189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8AD738A8-4F51-4924-820C-CCB843088C8C}"/>
              </a:ext>
            </a:extLst>
          </p:cNvPr>
          <p:cNvSpPr>
            <a:spLocks noGrp="1"/>
          </p:cNvSpPr>
          <p:nvPr>
            <p:ph type="pic" sz="quarter" idx="15"/>
          </p:nvPr>
        </p:nvSpPr>
        <p:spPr>
          <a:xfrm>
            <a:off x="4314825" y="1852606"/>
            <a:ext cx="1313725" cy="131445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a:extLst>
              <a:ext uri="{FF2B5EF4-FFF2-40B4-BE49-F238E27FC236}">
                <a16:creationId xmlns:a16="http://schemas.microsoft.com/office/drawing/2014/main" id="{8AD738A8-4F51-4924-820C-CCB843088C8C}"/>
              </a:ext>
            </a:extLst>
          </p:cNvPr>
          <p:cNvSpPr>
            <a:spLocks noGrp="1"/>
          </p:cNvSpPr>
          <p:nvPr>
            <p:ph type="pic" sz="quarter" idx="16"/>
          </p:nvPr>
        </p:nvSpPr>
        <p:spPr>
          <a:xfrm>
            <a:off x="4315550" y="3714747"/>
            <a:ext cx="1313725" cy="131445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968973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4"/>
                                        </p:tgtEl>
                                      </p:cBhvr>
                                      <p:by x="105000" y="105000"/>
                                    </p:animScale>
                                  </p:childTnLst>
                                </p:cTn>
                              </p:par>
                              <p:par>
                                <p:cTn id="10" presetID="22" presetClass="entr" presetSubtype="4" fill="hold" grpId="0" nodeType="withEffect">
                                  <p:stCondLst>
                                    <p:cond delay="75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8"/>
                                        </p:tgtEl>
                                      </p:cBhvr>
                                      <p:by x="105000" y="105000"/>
                                    </p:animScale>
                                  </p:childTnLst>
                                </p:cTn>
                              </p:par>
                              <p:par>
                                <p:cTn id="15" presetID="22" presetClass="entr" presetSubtype="4" fill="hold" grpId="0" nodeType="withEffect">
                                  <p:stCondLst>
                                    <p:cond delay="100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8" grpId="0" animBg="1"/>
      <p:bldP spid="8" grpId="1" animBg="1"/>
      <p:bldP spid="9" grpId="0" animBg="1"/>
      <p:bldP spid="9" grpId="1" animBg="1"/>
    </p:bld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81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8442325" y="2501900"/>
            <a:ext cx="2730500" cy="16764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3"/>
          </p:nvPr>
        </p:nvSpPr>
        <p:spPr>
          <a:xfrm>
            <a:off x="5235575" y="2501900"/>
            <a:ext cx="2730500" cy="16764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4"/>
          </p:nvPr>
        </p:nvSpPr>
        <p:spPr>
          <a:xfrm>
            <a:off x="2034858" y="2501900"/>
            <a:ext cx="2730500" cy="16764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1532399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9"/>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8"/>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8" grpId="0" animBg="1"/>
      <p:bldP spid="8" grpId="1" animBg="1"/>
      <p:bldP spid="9" grpId="0" animBg="1"/>
      <p:bldP spid="9" grpId="1" animBg="1"/>
    </p:bld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82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6096000" y="0"/>
            <a:ext cx="609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5" name="Picture Placeholder 8"/>
          <p:cNvSpPr>
            <a:spLocks noGrp="1"/>
          </p:cNvSpPr>
          <p:nvPr>
            <p:ph type="pic" sz="quarter" idx="13"/>
          </p:nvPr>
        </p:nvSpPr>
        <p:spPr>
          <a:xfrm>
            <a:off x="-3" y="2292072"/>
            <a:ext cx="3016253" cy="226004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6" name="Picture Placeholder 8"/>
          <p:cNvSpPr>
            <a:spLocks noGrp="1"/>
          </p:cNvSpPr>
          <p:nvPr>
            <p:ph type="pic" sz="quarter" idx="14"/>
          </p:nvPr>
        </p:nvSpPr>
        <p:spPr>
          <a:xfrm>
            <a:off x="19047" y="1"/>
            <a:ext cx="6051552" cy="225893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7" name="Picture Placeholder 8"/>
          <p:cNvSpPr>
            <a:spLocks noGrp="1"/>
          </p:cNvSpPr>
          <p:nvPr>
            <p:ph type="pic" sz="quarter" idx="15"/>
          </p:nvPr>
        </p:nvSpPr>
        <p:spPr>
          <a:xfrm>
            <a:off x="9522" y="4584144"/>
            <a:ext cx="6051552" cy="225893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099434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6"/>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5"/>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17"/>
                                        </p:tgtEl>
                                      </p:cBhvr>
                                      <p:by x="105000" y="105000"/>
                                    </p:animScale>
                                  </p:childTnLst>
                                </p:cTn>
                              </p:par>
                              <p:par>
                                <p:cTn id="20" presetID="22" presetClass="entr" presetSubtype="8" fill="hold" grpId="0" nodeType="withEffect">
                                  <p:stCondLst>
                                    <p:cond delay="100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5" grpId="0" animBg="1"/>
      <p:bldP spid="15" grpId="1" animBg="1"/>
      <p:bldP spid="16" grpId="0" animBg="1"/>
      <p:bldP spid="16" grpId="1" animBg="1"/>
      <p:bldP spid="17" grpId="0" animBg="1"/>
      <p:bldP spid="17" grpId="1" animBg="1"/>
    </p:bld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83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6400801" y="1125538"/>
            <a:ext cx="2260600" cy="32940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4"/>
          </p:nvPr>
        </p:nvSpPr>
        <p:spPr>
          <a:xfrm>
            <a:off x="9003506" y="3746500"/>
            <a:ext cx="3188494" cy="25273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1"/>
          <p:cNvSpPr>
            <a:spLocks noGrp="1"/>
          </p:cNvSpPr>
          <p:nvPr>
            <p:ph type="title"/>
          </p:nvPr>
        </p:nvSpPr>
        <p:spPr>
          <a:xfrm>
            <a:off x="2028825" y="946702"/>
            <a:ext cx="4067176" cy="1249845"/>
          </a:xfrm>
        </p:spPr>
        <p:txBody>
          <a:bodyPr/>
          <a:lstStyle/>
          <a:p>
            <a:r>
              <a:rPr lang="en-US"/>
              <a:t>Click to edit Master title style</a:t>
            </a:r>
          </a:p>
        </p:txBody>
      </p:sp>
      <p:sp>
        <p:nvSpPr>
          <p:cNvPr id="11" name="Picture Placeholder 8">
            <a:extLst>
              <a:ext uri="{FF2B5EF4-FFF2-40B4-BE49-F238E27FC236}">
                <a16:creationId xmlns:a16="http://schemas.microsoft.com/office/drawing/2014/main" id="{8AD738A8-4F51-4924-820C-CCB843088C8C}"/>
              </a:ext>
            </a:extLst>
          </p:cNvPr>
          <p:cNvSpPr>
            <a:spLocks noGrp="1"/>
          </p:cNvSpPr>
          <p:nvPr>
            <p:ph type="pic" sz="quarter" idx="15"/>
          </p:nvPr>
        </p:nvSpPr>
        <p:spPr>
          <a:xfrm>
            <a:off x="6698456" y="4924424"/>
            <a:ext cx="330998" cy="33118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995386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15"/>
                                        </p:tgtEl>
                                      </p:cBhvr>
                                      <p:by x="105000" y="105000"/>
                                    </p:animScale>
                                  </p:childTnLst>
                                </p:cTn>
                              </p:par>
                              <p:par>
                                <p:cTn id="10" presetID="22" presetClass="entr" presetSubtype="8" fill="hold" grpId="0" nodeType="withEffect">
                                  <p:stCondLst>
                                    <p:cond delay="75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9"/>
                                        </p:tgtEl>
                                      </p:cBhvr>
                                      <p:by x="105000" y="105000"/>
                                    </p:animScale>
                                  </p:childTnLst>
                                </p:cTn>
                              </p:par>
                              <p:par>
                                <p:cTn id="15" presetID="10" presetClass="entr" presetSubtype="0" fill="hold" grpId="0" nodeType="withEffect">
                                  <p:stCondLst>
                                    <p:cond delay="125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par>
                                <p:cTn id="18" presetID="6" presetClass="emph" presetSubtype="0" accel="50000" decel="50000" autoRev="1" fill="hold" grpId="1" nodeType="withEffect">
                                  <p:stCondLst>
                                    <p:cond delay="1250"/>
                                  </p:stCondLst>
                                  <p:childTnLst>
                                    <p:animScale>
                                      <p:cBhvr>
                                        <p:cTn id="19"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9" grpId="0" animBg="1"/>
      <p:bldP spid="9" grpId="1" animBg="1"/>
      <p:bldP spid="11" grpId="0" animBg="1"/>
      <p:bldP spid="11" grpId="1" animBg="1"/>
    </p:bld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84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8391525" y="1135062"/>
            <a:ext cx="2781300" cy="469423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279444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85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2028825" y="3719147"/>
            <a:ext cx="2540794" cy="146912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4"/>
          </p:nvPr>
        </p:nvSpPr>
        <p:spPr>
          <a:xfrm>
            <a:off x="4875730" y="2992206"/>
            <a:ext cx="2540794" cy="146912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5"/>
          </p:nvPr>
        </p:nvSpPr>
        <p:spPr>
          <a:xfrm>
            <a:off x="7722635" y="2254568"/>
            <a:ext cx="2540794" cy="146912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3230900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8"/>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8" grpId="0" animBg="1"/>
      <p:bldP spid="8" grpId="1" animBg="1"/>
      <p:bldP spid="9" grpId="0" animBg="1"/>
      <p:bldP spid="9" grpId="1"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55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8" name="Picture Placeholder 8"/>
          <p:cNvSpPr>
            <a:spLocks noGrp="1"/>
          </p:cNvSpPr>
          <p:nvPr>
            <p:ph type="pic" sz="quarter" idx="12"/>
          </p:nvPr>
        </p:nvSpPr>
        <p:spPr>
          <a:xfrm>
            <a:off x="2028823" y="2426287"/>
            <a:ext cx="2819402" cy="208671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13"/>
          </p:nvPr>
        </p:nvSpPr>
        <p:spPr>
          <a:xfrm>
            <a:off x="5191123" y="2426286"/>
            <a:ext cx="2819402" cy="208671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4" name="Picture Placeholder 8"/>
          <p:cNvSpPr>
            <a:spLocks noGrp="1"/>
          </p:cNvSpPr>
          <p:nvPr>
            <p:ph type="pic" sz="quarter" idx="14"/>
          </p:nvPr>
        </p:nvSpPr>
        <p:spPr>
          <a:xfrm>
            <a:off x="8353423" y="2426285"/>
            <a:ext cx="2819402" cy="208671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421952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8"/>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par>
                                <p:cTn id="13" presetID="6" presetClass="emph" presetSubtype="0" accel="50000" decel="50000" autoRev="1" fill="hold" grpId="1" nodeType="withEffect">
                                  <p:stCondLst>
                                    <p:cond delay="200"/>
                                  </p:stCondLst>
                                  <p:childTnLst>
                                    <p:animScale>
                                      <p:cBhvr>
                                        <p:cTn id="14" dur="500" fill="hold"/>
                                        <p:tgtEl>
                                          <p:spTgt spid="13"/>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par>
                                <p:cTn id="18" presetID="6" presetClass="emph" presetSubtype="0" accel="50000" decel="50000" autoRev="1" fill="hold" grpId="1" nodeType="withEffect">
                                  <p:stCondLst>
                                    <p:cond delay="200"/>
                                  </p:stCondLst>
                                  <p:childTnLst>
                                    <p:animScale>
                                      <p:cBhvr>
                                        <p:cTn id="19" dur="500"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3" grpId="0" animBg="1"/>
      <p:bldP spid="13" grpId="1" animBg="1"/>
      <p:bldP spid="14" grpId="0" animBg="1"/>
      <p:bldP spid="14" grpId="1" animBg="1"/>
    </p:bld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186_Custom Layout">
    <p:spTree>
      <p:nvGrpSpPr>
        <p:cNvPr id="1" name=""/>
        <p:cNvGrpSpPr/>
        <p:nvPr/>
      </p:nvGrpSpPr>
      <p:grpSpPr>
        <a:xfrm>
          <a:off x="0" y="0"/>
          <a:ext cx="0" cy="0"/>
          <a:chOff x="0" y="0"/>
          <a:chExt cx="0" cy="0"/>
        </a:xfrm>
      </p:grpSpPr>
      <p:sp>
        <p:nvSpPr>
          <p:cNvPr id="13" name="Picture Placeholder 12"/>
          <p:cNvSpPr>
            <a:spLocks noGrp="1"/>
          </p:cNvSpPr>
          <p:nvPr>
            <p:ph type="pic" sz="quarter" idx="15"/>
          </p:nvPr>
        </p:nvSpPr>
        <p:spPr>
          <a:xfrm>
            <a:off x="6103860" y="1125539"/>
            <a:ext cx="5076584" cy="5148261"/>
          </a:xfrm>
          <a:custGeom>
            <a:avLst/>
            <a:gdLst>
              <a:gd name="connsiteX0" fmla="*/ 3558299 w 5076584"/>
              <a:gd name="connsiteY0" fmla="*/ 1533840 h 5148261"/>
              <a:gd name="connsiteX1" fmla="*/ 5076584 w 5076584"/>
              <a:gd name="connsiteY1" fmla="*/ 1533840 h 5148261"/>
              <a:gd name="connsiteX2" fmla="*/ 5076584 w 5076584"/>
              <a:gd name="connsiteY2" fmla="*/ 4571997 h 5148261"/>
              <a:gd name="connsiteX3" fmla="*/ 3558299 w 5076584"/>
              <a:gd name="connsiteY3" fmla="*/ 4571997 h 5148261"/>
              <a:gd name="connsiteX4" fmla="*/ 0 w 5076584"/>
              <a:gd name="connsiteY4" fmla="*/ 497521 h 5148261"/>
              <a:gd name="connsiteX5" fmla="*/ 1518285 w 5076584"/>
              <a:gd name="connsiteY5" fmla="*/ 497521 h 5148261"/>
              <a:gd name="connsiteX6" fmla="*/ 1518285 w 5076584"/>
              <a:gd name="connsiteY6" fmla="*/ 3471066 h 5148261"/>
              <a:gd name="connsiteX7" fmla="*/ 0 w 5076584"/>
              <a:gd name="connsiteY7" fmla="*/ 3471066 h 5148261"/>
              <a:gd name="connsiteX8" fmla="*/ 1709020 w 5076584"/>
              <a:gd name="connsiteY8" fmla="*/ 0 h 5148261"/>
              <a:gd name="connsiteX9" fmla="*/ 3363989 w 5076584"/>
              <a:gd name="connsiteY9" fmla="*/ 0 h 5148261"/>
              <a:gd name="connsiteX10" fmla="*/ 3363989 w 5076584"/>
              <a:gd name="connsiteY10" fmla="*/ 5148261 h 5148261"/>
              <a:gd name="connsiteX11" fmla="*/ 1709020 w 5076584"/>
              <a:gd name="connsiteY11" fmla="*/ 5148261 h 5148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76584" h="5148261">
                <a:moveTo>
                  <a:pt x="3558299" y="1533840"/>
                </a:moveTo>
                <a:lnTo>
                  <a:pt x="5076584" y="1533840"/>
                </a:lnTo>
                <a:lnTo>
                  <a:pt x="5076584" y="4571997"/>
                </a:lnTo>
                <a:lnTo>
                  <a:pt x="3558299" y="4571997"/>
                </a:lnTo>
                <a:close/>
                <a:moveTo>
                  <a:pt x="0" y="497521"/>
                </a:moveTo>
                <a:lnTo>
                  <a:pt x="1518285" y="497521"/>
                </a:lnTo>
                <a:lnTo>
                  <a:pt x="1518285" y="3471066"/>
                </a:lnTo>
                <a:lnTo>
                  <a:pt x="0" y="3471066"/>
                </a:lnTo>
                <a:close/>
                <a:moveTo>
                  <a:pt x="1709020" y="0"/>
                </a:moveTo>
                <a:lnTo>
                  <a:pt x="3363989" y="0"/>
                </a:lnTo>
                <a:lnTo>
                  <a:pt x="3363989" y="5148261"/>
                </a:lnTo>
                <a:lnTo>
                  <a:pt x="1709020" y="5148261"/>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1756417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187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2028824" y="1125538"/>
            <a:ext cx="4067175" cy="5732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4"/>
          </p:nvPr>
        </p:nvSpPr>
        <p:spPr>
          <a:xfrm>
            <a:off x="1029971" y="4624635"/>
            <a:ext cx="2559050" cy="164948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Title 1">
            <a:extLst>
              <a:ext uri="{FF2B5EF4-FFF2-40B4-BE49-F238E27FC236}">
                <a16:creationId xmlns:a16="http://schemas.microsoft.com/office/drawing/2014/main" id="{67793C83-2AD2-491A-83E6-A7A43DACD04A}"/>
              </a:ext>
            </a:extLst>
          </p:cNvPr>
          <p:cNvSpPr>
            <a:spLocks noGrp="1"/>
          </p:cNvSpPr>
          <p:nvPr>
            <p:ph type="title"/>
          </p:nvPr>
        </p:nvSpPr>
        <p:spPr>
          <a:xfrm>
            <a:off x="7496175" y="946702"/>
            <a:ext cx="3685346" cy="1249845"/>
          </a:xfrm>
        </p:spPr>
        <p:txBody>
          <a:bodyPr/>
          <a:lstStyle/>
          <a:p>
            <a:r>
              <a:rPr lang="en-US"/>
              <a:t>Click to edit Master title style</a:t>
            </a:r>
          </a:p>
        </p:txBody>
      </p:sp>
    </p:spTree>
    <p:extLst>
      <p:ext uri="{BB962C8B-B14F-4D97-AF65-F5344CB8AC3E}">
        <p14:creationId xmlns:p14="http://schemas.microsoft.com/office/powerpoint/2010/main" val="3800615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0" grpId="0" animBg="1"/>
      <p:bldP spid="10" grpId="1" animBg="1"/>
    </p:bld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88_Custom Layou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7793C83-2AD2-491A-83E6-A7A43DACD04A}"/>
              </a:ext>
            </a:extLst>
          </p:cNvPr>
          <p:cNvSpPr>
            <a:spLocks noGrp="1"/>
          </p:cNvSpPr>
          <p:nvPr>
            <p:ph type="title"/>
          </p:nvPr>
        </p:nvSpPr>
        <p:spPr>
          <a:xfrm>
            <a:off x="7496175" y="946702"/>
            <a:ext cx="3685346" cy="1249845"/>
          </a:xfrm>
        </p:spPr>
        <p:txBody>
          <a:bodyPr/>
          <a:lstStyle/>
          <a:p>
            <a:r>
              <a:rPr lang="en-US"/>
              <a:t>Click to edit Master title style</a:t>
            </a:r>
          </a:p>
        </p:txBody>
      </p:sp>
      <p:sp>
        <p:nvSpPr>
          <p:cNvPr id="15" name="Picture Placeholder 8"/>
          <p:cNvSpPr>
            <a:spLocks noGrp="1"/>
          </p:cNvSpPr>
          <p:nvPr>
            <p:ph type="pic" sz="quarter" idx="13"/>
          </p:nvPr>
        </p:nvSpPr>
        <p:spPr>
          <a:xfrm>
            <a:off x="2027238" y="2034538"/>
            <a:ext cx="4265295" cy="482346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938054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89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1019175" y="0"/>
            <a:ext cx="4597854" cy="685799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Title 1">
            <a:extLst>
              <a:ext uri="{FF2B5EF4-FFF2-40B4-BE49-F238E27FC236}">
                <a16:creationId xmlns:a16="http://schemas.microsoft.com/office/drawing/2014/main" id="{67793C83-2AD2-491A-83E6-A7A43DACD04A}"/>
              </a:ext>
            </a:extLst>
          </p:cNvPr>
          <p:cNvSpPr>
            <a:spLocks noGrp="1"/>
          </p:cNvSpPr>
          <p:nvPr>
            <p:ph type="title"/>
          </p:nvPr>
        </p:nvSpPr>
        <p:spPr>
          <a:xfrm>
            <a:off x="6096000" y="946702"/>
            <a:ext cx="5085521" cy="1249845"/>
          </a:xfrm>
        </p:spPr>
        <p:txBody>
          <a:bodyPr/>
          <a:lstStyle/>
          <a:p>
            <a:r>
              <a:rPr lang="en-US"/>
              <a:t>Click to edit Master title style</a:t>
            </a:r>
          </a:p>
        </p:txBody>
      </p:sp>
    </p:spTree>
    <p:extLst>
      <p:ext uri="{BB962C8B-B14F-4D97-AF65-F5344CB8AC3E}">
        <p14:creationId xmlns:p14="http://schemas.microsoft.com/office/powerpoint/2010/main" val="3087348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90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6375400" y="1125539"/>
            <a:ext cx="5816600" cy="51482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1759730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191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1019175" y="0"/>
            <a:ext cx="11172825" cy="685799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1">
            <a:extLst>
              <a:ext uri="{FF2B5EF4-FFF2-40B4-BE49-F238E27FC236}">
                <a16:creationId xmlns:a16="http://schemas.microsoft.com/office/drawing/2014/main" id="{AE61473E-794B-46BB-AB2B-6CF252FC0214}"/>
              </a:ext>
            </a:extLst>
          </p:cNvPr>
          <p:cNvSpPr>
            <a:spLocks noGrp="1"/>
          </p:cNvSpPr>
          <p:nvPr>
            <p:ph type="title"/>
          </p:nvPr>
        </p:nvSpPr>
        <p:spPr>
          <a:xfrm>
            <a:off x="2027238" y="2179155"/>
            <a:ext cx="9145587" cy="1249845"/>
          </a:xfrm>
        </p:spPr>
        <p:txBody>
          <a:bodyPr/>
          <a:lstStyle>
            <a:lvl1pPr>
              <a:defRPr sz="5400">
                <a:solidFill>
                  <a:srgbClr val="FFFFFF"/>
                </a:solidFill>
                <a:latin typeface="+mj-lt"/>
              </a:defRPr>
            </a:lvl1pPr>
          </a:lstStyle>
          <a:p>
            <a:r>
              <a:rPr lang="en-US"/>
              <a:t>Click to edit Master title style</a:t>
            </a:r>
          </a:p>
        </p:txBody>
      </p:sp>
      <p:sp>
        <p:nvSpPr>
          <p:cNvPr id="2" name="Rectangle 1">
            <a:extLst>
              <a:ext uri="{FF2B5EF4-FFF2-40B4-BE49-F238E27FC236}">
                <a16:creationId xmlns:a16="http://schemas.microsoft.com/office/drawing/2014/main" id="{186CCA7A-3E8D-433B-8784-4B8AB9B962CD}"/>
              </a:ext>
            </a:extLst>
          </p:cNvPr>
          <p:cNvSpPr/>
          <p:nvPr userDrawn="1"/>
        </p:nvSpPr>
        <p:spPr>
          <a:xfrm>
            <a:off x="-1" y="-1"/>
            <a:ext cx="1019175" cy="6857999"/>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a:solidFill>
                <a:schemeClr val="tx1"/>
              </a:solidFill>
            </a:endParaRPr>
          </a:p>
        </p:txBody>
      </p:sp>
      <p:sp>
        <p:nvSpPr>
          <p:cNvPr id="6" name="Rectangle 5">
            <a:extLst>
              <a:ext uri="{FF2B5EF4-FFF2-40B4-BE49-F238E27FC236}">
                <a16:creationId xmlns:a16="http://schemas.microsoft.com/office/drawing/2014/main" id="{30F4124A-7420-4B40-AB21-462CA219BC55}"/>
              </a:ext>
            </a:extLst>
          </p:cNvPr>
          <p:cNvSpPr/>
          <p:nvPr userDrawn="1"/>
        </p:nvSpPr>
        <p:spPr>
          <a:xfrm>
            <a:off x="0" y="6273800"/>
            <a:ext cx="1019175" cy="5841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E35B2F4-2D23-46A2-A5AD-27A8E753AE2F}"/>
              </a:ext>
            </a:extLst>
          </p:cNvPr>
          <p:cNvSpPr txBox="1"/>
          <p:nvPr userDrawn="1"/>
        </p:nvSpPr>
        <p:spPr>
          <a:xfrm rot="16200000">
            <a:off x="173859" y="378755"/>
            <a:ext cx="625492" cy="230832"/>
          </a:xfrm>
          <a:prstGeom prst="rect">
            <a:avLst/>
          </a:prstGeom>
          <a:noFill/>
        </p:spPr>
        <p:txBody>
          <a:bodyPr wrap="none" rtlCol="0">
            <a:spAutoFit/>
          </a:bodyPr>
          <a:lstStyle/>
          <a:p>
            <a:pPr algn="l"/>
            <a:r>
              <a:rPr lang="en-US" sz="900" b="1" i="0">
                <a:solidFill>
                  <a:srgbClr val="FFFFFF"/>
                </a:solidFill>
                <a:latin typeface="Montserrat SemiBold" charset="0"/>
                <a:ea typeface="Montserrat SemiBold" charset="0"/>
                <a:cs typeface="Montserrat SemiBold" charset="0"/>
              </a:rPr>
              <a:t>voodoo</a:t>
            </a:r>
          </a:p>
        </p:txBody>
      </p:sp>
      <p:cxnSp>
        <p:nvCxnSpPr>
          <p:cNvPr id="8" name="Straight Connector 7">
            <a:extLst>
              <a:ext uri="{FF2B5EF4-FFF2-40B4-BE49-F238E27FC236}">
                <a16:creationId xmlns:a16="http://schemas.microsoft.com/office/drawing/2014/main" id="{27F61358-067A-4D68-9B80-5CCAB6F47B80}"/>
              </a:ext>
            </a:extLst>
          </p:cNvPr>
          <p:cNvCxnSpPr/>
          <p:nvPr userDrawn="1"/>
        </p:nvCxnSpPr>
        <p:spPr>
          <a:xfrm>
            <a:off x="315367" y="3389244"/>
            <a:ext cx="402102"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64C14B5-CBD8-4DDD-B9E9-BA7DCC29CC56}"/>
              </a:ext>
            </a:extLst>
          </p:cNvPr>
          <p:cNvCxnSpPr/>
          <p:nvPr userDrawn="1"/>
        </p:nvCxnSpPr>
        <p:spPr>
          <a:xfrm>
            <a:off x="315367" y="3468757"/>
            <a:ext cx="20105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10" name="Slide Number Placeholder 24">
            <a:extLst>
              <a:ext uri="{FF2B5EF4-FFF2-40B4-BE49-F238E27FC236}">
                <a16:creationId xmlns:a16="http://schemas.microsoft.com/office/drawing/2014/main" id="{8AB96C5E-4EEA-4FCA-B2D0-D802E1C3867B}"/>
              </a:ext>
            </a:extLst>
          </p:cNvPr>
          <p:cNvSpPr txBox="1">
            <a:spLocks/>
          </p:cNvSpPr>
          <p:nvPr userDrawn="1"/>
        </p:nvSpPr>
        <p:spPr>
          <a:xfrm>
            <a:off x="0" y="6376228"/>
            <a:ext cx="1003852" cy="365125"/>
          </a:xfrm>
          <a:prstGeom prst="rect">
            <a:avLst/>
          </a:prstGeom>
        </p:spPr>
        <p:txBody>
          <a:bodyPr vert="horz" lIns="91440" tIns="45720" rIns="91440" bIns="45720" rtlCol="0" anchor="ctr"/>
          <a:lstStyle>
            <a:defPPr>
              <a:defRPr lang="en-US"/>
            </a:defPPr>
            <a:lvl1pPr marL="0" algn="r" defTabSz="914330" rtl="0" eaLnBrk="1" latinLnBrk="0" hangingPunct="1">
              <a:defRPr sz="1200" kern="1200">
                <a:solidFill>
                  <a:schemeClr val="tx1">
                    <a:tint val="75000"/>
                  </a:schemeClr>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a:lstStyle>
          <a:p>
            <a:pPr algn="ctr"/>
            <a:fld id="{36C48702-E445-134E-B960-6F692773524F}" type="slidenum">
              <a:rPr lang="en-US" sz="800" b="1" i="0" smtClean="0">
                <a:solidFill>
                  <a:srgbClr val="FFFFFF"/>
                </a:solidFill>
                <a:latin typeface="Open Sans SemiBold" charset="0"/>
                <a:ea typeface="Open Sans SemiBold" charset="0"/>
                <a:cs typeface="Open Sans SemiBold" charset="0"/>
              </a:rPr>
              <a:pPr algn="ctr"/>
              <a:t>‹#›</a:t>
            </a:fld>
            <a:endParaRPr lang="en-US" sz="800" b="1" i="0">
              <a:solidFill>
                <a:srgbClr val="FFFFFF"/>
              </a:solidFill>
              <a:latin typeface="Open Sans SemiBold" charset="0"/>
              <a:ea typeface="Open Sans SemiBold" charset="0"/>
              <a:cs typeface="Open Sans SemiBold" charset="0"/>
            </a:endParaRPr>
          </a:p>
        </p:txBody>
      </p:sp>
    </p:spTree>
    <p:extLst>
      <p:ext uri="{BB962C8B-B14F-4D97-AF65-F5344CB8AC3E}">
        <p14:creationId xmlns:p14="http://schemas.microsoft.com/office/powerpoint/2010/main" val="2609228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2" presetClass="entr" presetSubtype="8" decel="5000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0-#ppt_w/2"/>
                                          </p:val>
                                        </p:tav>
                                        <p:tav tm="100000">
                                          <p:val>
                                            <p:strVal val="#ppt_x"/>
                                          </p:val>
                                        </p:tav>
                                      </p:tavLst>
                                    </p:anim>
                                    <p:anim calcmode="lin" valueType="num">
                                      <p:cBhvr additive="base">
                                        <p:cTn id="11" dur="500" fill="hold"/>
                                        <p:tgtEl>
                                          <p:spTgt spid="7"/>
                                        </p:tgtEl>
                                        <p:attrNameLst>
                                          <p:attrName>ppt_y</p:attrName>
                                        </p:attrNameLst>
                                      </p:cBhvr>
                                      <p:tavLst>
                                        <p:tav tm="0">
                                          <p:val>
                                            <p:strVal val="#ppt_y"/>
                                          </p:val>
                                        </p:tav>
                                        <p:tav tm="100000">
                                          <p:val>
                                            <p:strVal val="#ppt_y"/>
                                          </p:val>
                                        </p:tav>
                                      </p:tavLst>
                                    </p:anim>
                                  </p:childTnLst>
                                </p:cTn>
                              </p:par>
                              <p:par>
                                <p:cTn id="12" presetID="2" presetClass="entr" presetSubtype="8" decel="50000" fill="hold" nodeType="withEffect">
                                  <p:stCondLst>
                                    <p:cond delay="30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0-#ppt_w/2"/>
                                          </p:val>
                                        </p:tav>
                                        <p:tav tm="100000">
                                          <p:val>
                                            <p:strVal val="#ppt_x"/>
                                          </p:val>
                                        </p:tav>
                                      </p:tavLst>
                                    </p:anim>
                                    <p:anim calcmode="lin" valueType="num">
                                      <p:cBhvr additive="base">
                                        <p:cTn id="15" dur="500" fill="hold"/>
                                        <p:tgtEl>
                                          <p:spTgt spid="8"/>
                                        </p:tgtEl>
                                        <p:attrNameLst>
                                          <p:attrName>ppt_y</p:attrName>
                                        </p:attrNameLst>
                                      </p:cBhvr>
                                      <p:tavLst>
                                        <p:tav tm="0">
                                          <p:val>
                                            <p:strVal val="#ppt_y"/>
                                          </p:val>
                                        </p:tav>
                                        <p:tav tm="100000">
                                          <p:val>
                                            <p:strVal val="#ppt_y"/>
                                          </p:val>
                                        </p:tav>
                                      </p:tavLst>
                                    </p:anim>
                                  </p:childTnLst>
                                </p:cTn>
                              </p:par>
                              <p:par>
                                <p:cTn id="16" presetID="2" presetClass="entr" presetSubtype="8" decel="50000" fill="hold" nodeType="withEffect">
                                  <p:stCondLst>
                                    <p:cond delay="5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0-#ppt_w/2"/>
                                          </p:val>
                                        </p:tav>
                                        <p:tav tm="100000">
                                          <p:val>
                                            <p:strVal val="#ppt_x"/>
                                          </p:val>
                                        </p:tav>
                                      </p:tavLst>
                                    </p:anim>
                                    <p:anim calcmode="lin" valueType="num">
                                      <p:cBhvr additive="base">
                                        <p:cTn id="19"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7" grpId="0"/>
    </p:bld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92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1019175" y="4588329"/>
            <a:ext cx="4623744" cy="168547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225871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93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2028825" y="2593975"/>
            <a:ext cx="2717800" cy="72072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4"/>
          </p:nvPr>
        </p:nvSpPr>
        <p:spPr>
          <a:xfrm>
            <a:off x="5248275" y="2593975"/>
            <a:ext cx="2717800" cy="72072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5"/>
          </p:nvPr>
        </p:nvSpPr>
        <p:spPr>
          <a:xfrm>
            <a:off x="8455025" y="2593975"/>
            <a:ext cx="2717800" cy="72072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1738626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75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750"/>
                                  </p:stCondLst>
                                  <p:childTnLst>
                                    <p:animScale>
                                      <p:cBhvr>
                                        <p:cTn id="9" dur="500" fill="hold"/>
                                        <p:tgtEl>
                                          <p:spTgt spid="1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8"/>
                                        </p:tgtEl>
                                      </p:cBhvr>
                                      <p:by x="105000" y="105000"/>
                                    </p:animScale>
                                  </p:childTnLst>
                                </p:cTn>
                              </p:par>
                              <p:par>
                                <p:cTn id="15" presetID="22" presetClass="entr" presetSubtype="8" fill="hold" grpId="0" nodeType="withEffect">
                                  <p:stCondLst>
                                    <p:cond delay="125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6" presetClass="emph" presetSubtype="0" accel="50000" decel="50000" autoRev="1" fill="hold" grpId="1" nodeType="withEffect">
                                  <p:stCondLst>
                                    <p:cond delay="1250"/>
                                  </p:st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8" grpId="0" animBg="1"/>
      <p:bldP spid="8" grpId="1" animBg="1"/>
      <p:bldP spid="9" grpId="0" animBg="1"/>
      <p:bldP spid="9" grpId="1" animBg="1"/>
    </p:bld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194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2028825" y="2866292"/>
            <a:ext cx="2806944" cy="340750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4"/>
          </p:nvPr>
        </p:nvSpPr>
        <p:spPr>
          <a:xfrm>
            <a:off x="4835769" y="2866293"/>
            <a:ext cx="3530112" cy="1703754"/>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5"/>
          </p:nvPr>
        </p:nvSpPr>
        <p:spPr>
          <a:xfrm>
            <a:off x="8365882" y="1125537"/>
            <a:ext cx="2806944" cy="344450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17650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15"/>
                                        </p:tgtEl>
                                      </p:cBhvr>
                                      <p:by x="105000" y="105000"/>
                                    </p:animScale>
                                  </p:childTnLst>
                                </p:cTn>
                              </p:par>
                              <p:par>
                                <p:cTn id="10" presetID="22" presetClass="entr" presetSubtype="8" fill="hold" grpId="0" nodeType="withEffect">
                                  <p:stCondLst>
                                    <p:cond delay="75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8"/>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8" grpId="0" animBg="1"/>
      <p:bldP spid="8" grpId="1" animBg="1"/>
      <p:bldP spid="9" grpId="0" animBg="1"/>
      <p:bldP spid="9" grpId="1" animBg="1"/>
    </p:bld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95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4118095" y="0"/>
            <a:ext cx="2838085" cy="457004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5"/>
          </p:nvPr>
        </p:nvSpPr>
        <p:spPr>
          <a:xfrm>
            <a:off x="6946656" y="2816038"/>
            <a:ext cx="2806944" cy="40419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3612873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par>
                                <p:cTn id="10" presetID="22" presetClass="entr" presetSubtype="4" fill="hold" grpId="0" nodeType="withEffect">
                                  <p:stCondLst>
                                    <p:cond delay="50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9" grpId="0" animBg="1"/>
      <p:bldP spid="9" grpId="1"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7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4146641" y="1479640"/>
            <a:ext cx="3898720" cy="389872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5"/>
          <p:cNvSpPr>
            <a:spLocks noGrp="1"/>
          </p:cNvSpPr>
          <p:nvPr>
            <p:ph type="title"/>
          </p:nvPr>
        </p:nvSpPr>
        <p:spPr>
          <a:xfrm>
            <a:off x="2028825" y="946702"/>
            <a:ext cx="4067176" cy="1750146"/>
          </a:xfrm>
        </p:spPr>
        <p:txBody>
          <a:bodyPr/>
          <a:lstStyle/>
          <a:p>
            <a:r>
              <a:rPr lang="en-US"/>
              <a:t>Click to edit Master title style</a:t>
            </a:r>
          </a:p>
        </p:txBody>
      </p:sp>
    </p:spTree>
    <p:extLst>
      <p:ext uri="{BB962C8B-B14F-4D97-AF65-F5344CB8AC3E}">
        <p14:creationId xmlns:p14="http://schemas.microsoft.com/office/powerpoint/2010/main" val="4091988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2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1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96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5329241" y="2390773"/>
            <a:ext cx="2109786" cy="262890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5"/>
          </p:nvPr>
        </p:nvSpPr>
        <p:spPr>
          <a:xfrm>
            <a:off x="8191500" y="1125538"/>
            <a:ext cx="2984622" cy="51482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585087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par>
                                <p:cTn id="10" presetID="22" presetClass="entr" presetSubtype="4" fill="hold" grpId="0" nodeType="withEffect">
                                  <p:stCondLst>
                                    <p:cond delay="50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9" grpId="0" animBg="1"/>
      <p:bldP spid="9" grpId="1" animBg="1"/>
    </p:bld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97_Custom Layout">
    <p:spTree>
      <p:nvGrpSpPr>
        <p:cNvPr id="1" name=""/>
        <p:cNvGrpSpPr/>
        <p:nvPr/>
      </p:nvGrpSpPr>
      <p:grpSpPr>
        <a:xfrm>
          <a:off x="0" y="0"/>
          <a:ext cx="0" cy="0"/>
          <a:chOff x="0" y="0"/>
          <a:chExt cx="0" cy="0"/>
        </a:xfrm>
      </p:grpSpPr>
      <p:sp>
        <p:nvSpPr>
          <p:cNvPr id="9" name="Picture Placeholder 8"/>
          <p:cNvSpPr>
            <a:spLocks noGrp="1"/>
          </p:cNvSpPr>
          <p:nvPr>
            <p:ph type="pic" sz="quarter" idx="15"/>
          </p:nvPr>
        </p:nvSpPr>
        <p:spPr>
          <a:xfrm>
            <a:off x="9433559" y="1133160"/>
            <a:ext cx="1739265" cy="25244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16"/>
          </p:nvPr>
        </p:nvSpPr>
        <p:spPr>
          <a:xfrm>
            <a:off x="4623434" y="3734117"/>
            <a:ext cx="4756785" cy="253968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Picture Placeholder 8"/>
          <p:cNvSpPr>
            <a:spLocks noGrp="1"/>
          </p:cNvSpPr>
          <p:nvPr>
            <p:ph type="pic" sz="quarter" idx="17"/>
          </p:nvPr>
        </p:nvSpPr>
        <p:spPr>
          <a:xfrm>
            <a:off x="7640955" y="1133159"/>
            <a:ext cx="1739265" cy="253206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18"/>
          </p:nvPr>
        </p:nvSpPr>
        <p:spPr>
          <a:xfrm>
            <a:off x="2817493" y="3734117"/>
            <a:ext cx="1739265" cy="253206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9" name="Picture Placeholder 8"/>
          <p:cNvSpPr>
            <a:spLocks noGrp="1"/>
          </p:cNvSpPr>
          <p:nvPr>
            <p:ph type="pic" sz="quarter" idx="19"/>
          </p:nvPr>
        </p:nvSpPr>
        <p:spPr>
          <a:xfrm>
            <a:off x="1019175" y="1125538"/>
            <a:ext cx="3537583" cy="253206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585116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9"/>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3"/>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11"/>
                                        </p:tgtEl>
                                      </p:cBhvr>
                                      <p:by x="105000" y="105000"/>
                                    </p:animScale>
                                  </p:childTnLst>
                                </p:cTn>
                              </p:par>
                              <p:par>
                                <p:cTn id="20" presetID="22" presetClass="entr" presetSubtype="8" fill="hold" grpId="0" nodeType="withEffect">
                                  <p:stCondLst>
                                    <p:cond delay="100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12"/>
                                        </p:tgtEl>
                                      </p:cBhvr>
                                      <p:by x="105000" y="105000"/>
                                    </p:animScale>
                                  </p:childTnLst>
                                </p:cTn>
                              </p:par>
                              <p:par>
                                <p:cTn id="25" presetID="22" presetClass="entr" presetSubtype="8" fill="hold" grpId="0" nodeType="withEffect">
                                  <p:stCondLst>
                                    <p:cond delay="125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par>
                                <p:cTn id="28" presetID="6" presetClass="emph" presetSubtype="0" accel="50000" decel="50000" autoRev="1" fill="hold" grpId="1" nodeType="withEffect">
                                  <p:stCondLst>
                                    <p:cond delay="1250"/>
                                  </p:stCondLst>
                                  <p:childTnLst>
                                    <p:animScale>
                                      <p:cBhvr>
                                        <p:cTn id="2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1" grpId="0" animBg="1"/>
      <p:bldP spid="11" grpId="1" animBg="1"/>
      <p:bldP spid="12" grpId="0" animBg="1"/>
      <p:bldP spid="12" grpId="1" animBg="1"/>
      <p:bldP spid="13" grpId="0" animBg="1"/>
      <p:bldP spid="13" grpId="1" animBg="1"/>
      <p:bldP spid="19" grpId="0" animBg="1"/>
      <p:bldP spid="19" grpId="1" animBg="1"/>
    </p:bld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98_Custom Layout">
    <p:spTree>
      <p:nvGrpSpPr>
        <p:cNvPr id="1" name=""/>
        <p:cNvGrpSpPr/>
        <p:nvPr/>
      </p:nvGrpSpPr>
      <p:grpSpPr>
        <a:xfrm>
          <a:off x="0" y="0"/>
          <a:ext cx="0" cy="0"/>
          <a:chOff x="0" y="0"/>
          <a:chExt cx="0" cy="0"/>
        </a:xfrm>
      </p:grpSpPr>
      <p:sp>
        <p:nvSpPr>
          <p:cNvPr id="9" name="Picture Placeholder 8"/>
          <p:cNvSpPr>
            <a:spLocks noGrp="1"/>
          </p:cNvSpPr>
          <p:nvPr>
            <p:ph type="pic" sz="quarter" idx="15"/>
          </p:nvPr>
        </p:nvSpPr>
        <p:spPr>
          <a:xfrm>
            <a:off x="8848725" y="0"/>
            <a:ext cx="334327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5" name="Picture Placeholder 8"/>
          <p:cNvSpPr>
            <a:spLocks noGrp="1"/>
          </p:cNvSpPr>
          <p:nvPr>
            <p:ph type="pic" sz="quarter" idx="16"/>
          </p:nvPr>
        </p:nvSpPr>
        <p:spPr>
          <a:xfrm>
            <a:off x="2027240" y="2886075"/>
            <a:ext cx="1858962" cy="20764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6" name="Picture Placeholder 8"/>
          <p:cNvSpPr>
            <a:spLocks noGrp="1"/>
          </p:cNvSpPr>
          <p:nvPr>
            <p:ph type="pic" sz="quarter" idx="17"/>
          </p:nvPr>
        </p:nvSpPr>
        <p:spPr>
          <a:xfrm>
            <a:off x="5903914" y="2886075"/>
            <a:ext cx="1858962" cy="20764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7" name="Picture Placeholder 8"/>
          <p:cNvSpPr>
            <a:spLocks noGrp="1"/>
          </p:cNvSpPr>
          <p:nvPr>
            <p:ph type="pic" sz="quarter" idx="18"/>
          </p:nvPr>
        </p:nvSpPr>
        <p:spPr>
          <a:xfrm>
            <a:off x="3965576" y="2762250"/>
            <a:ext cx="1858962" cy="20764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946702"/>
            <a:ext cx="5143500" cy="1249845"/>
          </a:xfrm>
        </p:spPr>
        <p:txBody>
          <a:bodyPr/>
          <a:lstStyle/>
          <a:p>
            <a:r>
              <a:rPr lang="en-US"/>
              <a:t>Click to edit Master title style</a:t>
            </a:r>
          </a:p>
        </p:txBody>
      </p:sp>
    </p:spTree>
    <p:extLst>
      <p:ext uri="{BB962C8B-B14F-4D97-AF65-F5344CB8AC3E}">
        <p14:creationId xmlns:p14="http://schemas.microsoft.com/office/powerpoint/2010/main" val="1306983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7"/>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16"/>
                                        </p:tgtEl>
                                      </p:cBhvr>
                                      <p:by x="105000" y="105000"/>
                                    </p:animScale>
                                  </p:childTnLst>
                                </p:cTn>
                              </p:par>
                              <p:par>
                                <p:cTn id="20" presetID="22" presetClass="entr" presetSubtype="8" fill="hold" grpId="0" nodeType="withEffect">
                                  <p:stCondLst>
                                    <p:cond delay="100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5" grpId="0" animBg="1"/>
      <p:bldP spid="15" grpId="1" animBg="1"/>
      <p:bldP spid="16" grpId="0" animBg="1"/>
      <p:bldP spid="16" grpId="1" animBg="1"/>
      <p:bldP spid="17" grpId="0" animBg="1"/>
      <p:bldP spid="17" grpId="1" animBg="1"/>
    </p:bld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199_Custom Layout">
    <p:spTree>
      <p:nvGrpSpPr>
        <p:cNvPr id="1" name=""/>
        <p:cNvGrpSpPr/>
        <p:nvPr/>
      </p:nvGrpSpPr>
      <p:grpSpPr>
        <a:xfrm>
          <a:off x="0" y="0"/>
          <a:ext cx="0" cy="0"/>
          <a:chOff x="0" y="0"/>
          <a:chExt cx="0" cy="0"/>
        </a:xfrm>
      </p:grpSpPr>
      <p:sp>
        <p:nvSpPr>
          <p:cNvPr id="16" name="Picture Placeholder 8"/>
          <p:cNvSpPr>
            <a:spLocks noGrp="1"/>
          </p:cNvSpPr>
          <p:nvPr>
            <p:ph type="pic" sz="quarter" idx="17"/>
          </p:nvPr>
        </p:nvSpPr>
        <p:spPr>
          <a:xfrm>
            <a:off x="2037062" y="3429000"/>
            <a:ext cx="1719391"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18"/>
          </p:nvPr>
        </p:nvSpPr>
        <p:spPr>
          <a:xfrm>
            <a:off x="3893195" y="2817341"/>
            <a:ext cx="1719391" cy="324844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4" name="Picture Placeholder 8"/>
          <p:cNvSpPr>
            <a:spLocks noGrp="1"/>
          </p:cNvSpPr>
          <p:nvPr>
            <p:ph type="pic" sz="quarter" idx="19"/>
          </p:nvPr>
        </p:nvSpPr>
        <p:spPr>
          <a:xfrm>
            <a:off x="7605461" y="2817342"/>
            <a:ext cx="1719391"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9" name="Picture Placeholder 8"/>
          <p:cNvSpPr>
            <a:spLocks noGrp="1"/>
          </p:cNvSpPr>
          <p:nvPr>
            <p:ph type="pic" sz="quarter" idx="20"/>
          </p:nvPr>
        </p:nvSpPr>
        <p:spPr>
          <a:xfrm>
            <a:off x="5749328" y="3025358"/>
            <a:ext cx="1719391" cy="324844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0" name="Picture Placeholder 8"/>
          <p:cNvSpPr>
            <a:spLocks noGrp="1"/>
          </p:cNvSpPr>
          <p:nvPr>
            <p:ph type="pic" sz="quarter" idx="21"/>
          </p:nvPr>
        </p:nvSpPr>
        <p:spPr>
          <a:xfrm>
            <a:off x="9461593" y="3025358"/>
            <a:ext cx="1719391" cy="324844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946702"/>
            <a:ext cx="5143500" cy="1249845"/>
          </a:xfrm>
        </p:spPr>
        <p:txBody>
          <a:bodyPr/>
          <a:lstStyle/>
          <a:p>
            <a:r>
              <a:rPr lang="en-US"/>
              <a:t>Click to edit Master title style</a:t>
            </a:r>
          </a:p>
        </p:txBody>
      </p:sp>
    </p:spTree>
    <p:extLst>
      <p:ext uri="{BB962C8B-B14F-4D97-AF65-F5344CB8AC3E}">
        <p14:creationId xmlns:p14="http://schemas.microsoft.com/office/powerpoint/2010/main" val="26328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0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16"/>
                                        </p:tgtEl>
                                      </p:cBhvr>
                                      <p:by x="105000" y="105000"/>
                                    </p:animScale>
                                  </p:childTnLst>
                                </p:cTn>
                              </p:par>
                              <p:par>
                                <p:cTn id="10" presetID="22" presetClass="entr" presetSubtype="4" fill="hold" grpId="0" nodeType="withEffect">
                                  <p:stCondLst>
                                    <p:cond delay="75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13"/>
                                        </p:tgtEl>
                                      </p:cBhvr>
                                      <p:by x="105000" y="105000"/>
                                    </p:animScale>
                                  </p:childTnLst>
                                </p:cTn>
                              </p:par>
                              <p:par>
                                <p:cTn id="15" presetID="22" presetClass="entr" presetSubtype="4" fill="hold" grpId="0" nodeType="withEffect">
                                  <p:stCondLst>
                                    <p:cond delay="100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19"/>
                                        </p:tgtEl>
                                      </p:cBhvr>
                                      <p:by x="105000" y="105000"/>
                                    </p:animScale>
                                  </p:childTnLst>
                                </p:cTn>
                              </p:par>
                              <p:par>
                                <p:cTn id="20" presetID="22" presetClass="entr" presetSubtype="4" fill="hold" grpId="0" nodeType="withEffect">
                                  <p:stCondLst>
                                    <p:cond delay="125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par>
                                <p:cTn id="23" presetID="6" presetClass="emph" presetSubtype="0" accel="50000" decel="50000" autoRev="1" fill="hold" grpId="1" nodeType="withEffect">
                                  <p:stCondLst>
                                    <p:cond delay="1250"/>
                                  </p:stCondLst>
                                  <p:childTnLst>
                                    <p:animScale>
                                      <p:cBhvr>
                                        <p:cTn id="24" dur="500" fill="hold"/>
                                        <p:tgtEl>
                                          <p:spTgt spid="14"/>
                                        </p:tgtEl>
                                      </p:cBhvr>
                                      <p:by x="105000" y="105000"/>
                                    </p:animScale>
                                  </p:childTnLst>
                                </p:cTn>
                              </p:par>
                              <p:par>
                                <p:cTn id="25" presetID="22" presetClass="entr" presetSubtype="4" fill="hold" grpId="0" nodeType="withEffect">
                                  <p:stCondLst>
                                    <p:cond delay="1500"/>
                                  </p:stCondLst>
                                  <p:childTnLst>
                                    <p:set>
                                      <p:cBhvr>
                                        <p:cTn id="26" dur="1" fill="hold">
                                          <p:stCondLst>
                                            <p:cond delay="0"/>
                                          </p:stCondLst>
                                        </p:cTn>
                                        <p:tgtEl>
                                          <p:spTgt spid="20"/>
                                        </p:tgtEl>
                                        <p:attrNameLst>
                                          <p:attrName>style.visibility</p:attrName>
                                        </p:attrNameLst>
                                      </p:cBhvr>
                                      <p:to>
                                        <p:strVal val="visible"/>
                                      </p:to>
                                    </p:set>
                                    <p:animEffect transition="in" filter="wipe(down)">
                                      <p:cBhvr>
                                        <p:cTn id="27" dur="500"/>
                                        <p:tgtEl>
                                          <p:spTgt spid="20"/>
                                        </p:tgtEl>
                                      </p:cBhvr>
                                    </p:animEffect>
                                  </p:childTnLst>
                                </p:cTn>
                              </p:par>
                              <p:par>
                                <p:cTn id="28" presetID="6" presetClass="emph" presetSubtype="0" accel="50000" decel="50000" autoRev="1" fill="hold" grpId="1" nodeType="withEffect">
                                  <p:stCondLst>
                                    <p:cond delay="1500"/>
                                  </p:stCondLst>
                                  <p:childTnLst>
                                    <p:animScale>
                                      <p:cBhvr>
                                        <p:cTn id="29" dur="500" fill="hold"/>
                                        <p:tgtEl>
                                          <p:spTgt spid="2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3" grpId="0" animBg="1"/>
      <p:bldP spid="13" grpId="1" animBg="1"/>
      <p:bldP spid="14" grpId="0" animBg="1"/>
      <p:bldP spid="14" grpId="1" animBg="1"/>
      <p:bldP spid="19" grpId="0" animBg="1"/>
      <p:bldP spid="19" grpId="1" animBg="1"/>
      <p:bldP spid="20" grpId="0" animBg="1"/>
      <p:bldP spid="20" grpId="1" animBg="1"/>
    </p:bld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200_Custom Layout">
    <p:spTree>
      <p:nvGrpSpPr>
        <p:cNvPr id="1" name=""/>
        <p:cNvGrpSpPr/>
        <p:nvPr/>
      </p:nvGrpSpPr>
      <p:grpSpPr>
        <a:xfrm>
          <a:off x="0" y="0"/>
          <a:ext cx="0" cy="0"/>
          <a:chOff x="0" y="0"/>
          <a:chExt cx="0" cy="0"/>
        </a:xfrm>
      </p:grpSpPr>
      <p:sp>
        <p:nvSpPr>
          <p:cNvPr id="11" name="Picture Placeholder 10"/>
          <p:cNvSpPr>
            <a:spLocks noGrp="1"/>
          </p:cNvSpPr>
          <p:nvPr>
            <p:ph type="pic" sz="quarter" idx="21"/>
          </p:nvPr>
        </p:nvSpPr>
        <p:spPr>
          <a:xfrm>
            <a:off x="7391400" y="1125539"/>
            <a:ext cx="3781425" cy="1322626"/>
          </a:xfrm>
          <a:custGeom>
            <a:avLst/>
            <a:gdLst>
              <a:gd name="connsiteX0" fmla="*/ 1771649 w 3781425"/>
              <a:gd name="connsiteY0" fmla="*/ 819390 h 1322626"/>
              <a:gd name="connsiteX1" fmla="*/ 3781424 w 3781425"/>
              <a:gd name="connsiteY1" fmla="*/ 819390 h 1322626"/>
              <a:gd name="connsiteX2" fmla="*/ 3781424 w 3781425"/>
              <a:gd name="connsiteY2" fmla="*/ 1322626 h 1322626"/>
              <a:gd name="connsiteX3" fmla="*/ 1771649 w 3781425"/>
              <a:gd name="connsiteY3" fmla="*/ 1322626 h 1322626"/>
              <a:gd name="connsiteX4" fmla="*/ 0 w 3781425"/>
              <a:gd name="connsiteY4" fmla="*/ 0 h 1322626"/>
              <a:gd name="connsiteX5" fmla="*/ 3781425 w 3781425"/>
              <a:gd name="connsiteY5" fmla="*/ 0 h 1322626"/>
              <a:gd name="connsiteX6" fmla="*/ 3781425 w 3781425"/>
              <a:gd name="connsiteY6" fmla="*/ 503236 h 1322626"/>
              <a:gd name="connsiteX7" fmla="*/ 0 w 3781425"/>
              <a:gd name="connsiteY7" fmla="*/ 503236 h 1322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81425" h="1322626">
                <a:moveTo>
                  <a:pt x="1771649" y="819390"/>
                </a:moveTo>
                <a:lnTo>
                  <a:pt x="3781424" y="819390"/>
                </a:lnTo>
                <a:lnTo>
                  <a:pt x="3781424" y="1322626"/>
                </a:lnTo>
                <a:lnTo>
                  <a:pt x="1771649" y="1322626"/>
                </a:lnTo>
                <a:close/>
                <a:moveTo>
                  <a:pt x="0" y="0"/>
                </a:moveTo>
                <a:lnTo>
                  <a:pt x="3781425" y="0"/>
                </a:lnTo>
                <a:lnTo>
                  <a:pt x="3781425" y="503236"/>
                </a:lnTo>
                <a:lnTo>
                  <a:pt x="0" y="503236"/>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794302"/>
            <a:ext cx="9144000" cy="1249845"/>
          </a:xfrm>
        </p:spPr>
        <p:txBody>
          <a:bodyPr/>
          <a:lstStyle>
            <a:lvl1pPr>
              <a:lnSpc>
                <a:spcPct val="100000"/>
              </a:lnSpc>
              <a:spcBef>
                <a:spcPts val="600"/>
              </a:spcBef>
              <a:defRPr sz="5200"/>
            </a:lvl1pPr>
          </a:lstStyle>
          <a:p>
            <a:r>
              <a:rPr lang="en-US"/>
              <a:t>Click to edit Master title style</a:t>
            </a:r>
          </a:p>
        </p:txBody>
      </p:sp>
    </p:spTree>
    <p:extLst>
      <p:ext uri="{BB962C8B-B14F-4D97-AF65-F5344CB8AC3E}">
        <p14:creationId xmlns:p14="http://schemas.microsoft.com/office/powerpoint/2010/main" val="358899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75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par>
                                <p:cTn id="8" presetID="6" presetClass="emph" presetSubtype="0" accel="50000" decel="50000" autoRev="1" fill="hold" grpId="1" nodeType="withEffect">
                                  <p:stCondLst>
                                    <p:cond delay="750"/>
                                  </p:stCondLst>
                                  <p:childTnLst>
                                    <p:animScale>
                                      <p:cBhvr>
                                        <p:cTn id="9"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201_Custom Layout">
    <p:spTree>
      <p:nvGrpSpPr>
        <p:cNvPr id="1" name=""/>
        <p:cNvGrpSpPr/>
        <p:nvPr/>
      </p:nvGrpSpPr>
      <p:grpSpPr>
        <a:xfrm>
          <a:off x="0" y="0"/>
          <a:ext cx="0" cy="0"/>
          <a:chOff x="0" y="0"/>
          <a:chExt cx="0" cy="0"/>
        </a:xfrm>
      </p:grpSpPr>
      <p:sp>
        <p:nvSpPr>
          <p:cNvPr id="15" name="Picture Placeholder 8"/>
          <p:cNvSpPr>
            <a:spLocks noGrp="1"/>
          </p:cNvSpPr>
          <p:nvPr>
            <p:ph type="pic" sz="quarter" idx="16"/>
          </p:nvPr>
        </p:nvSpPr>
        <p:spPr>
          <a:xfrm>
            <a:off x="9294019" y="2841626"/>
            <a:ext cx="1878806" cy="171608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7"/>
          </p:nvPr>
        </p:nvSpPr>
        <p:spPr>
          <a:xfrm>
            <a:off x="7412832" y="4557712"/>
            <a:ext cx="1878806" cy="171608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946702"/>
            <a:ext cx="5143500" cy="1249845"/>
          </a:xfrm>
        </p:spPr>
        <p:txBody>
          <a:bodyPr/>
          <a:lstStyle/>
          <a:p>
            <a:r>
              <a:rPr lang="en-US"/>
              <a:t>Click to edit Master title style</a:t>
            </a:r>
          </a:p>
        </p:txBody>
      </p:sp>
    </p:spTree>
    <p:extLst>
      <p:ext uri="{BB962C8B-B14F-4D97-AF65-F5344CB8AC3E}">
        <p14:creationId xmlns:p14="http://schemas.microsoft.com/office/powerpoint/2010/main" val="2318286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100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15"/>
                                        </p:tgtEl>
                                      </p:cBhvr>
                                      <p:by x="105000" y="105000"/>
                                    </p:animScale>
                                  </p:childTnLst>
                                </p:cTn>
                              </p:par>
                              <p:par>
                                <p:cTn id="10" presetID="22" presetClass="entr" presetSubtype="4" fill="hold" grpId="0" nodeType="withEffect">
                                  <p:stCondLst>
                                    <p:cond delay="125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par>
                                <p:cTn id="13" presetID="6" presetClass="emph" presetSubtype="0" accel="50000" decel="50000" autoRev="1" fill="hold" grpId="1" nodeType="withEffect">
                                  <p:stCondLst>
                                    <p:cond delay="1250"/>
                                  </p:stCondLst>
                                  <p:childTnLst>
                                    <p:animScale>
                                      <p:cBhvr>
                                        <p:cTn id="14"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0" grpId="0" animBg="1"/>
      <p:bldP spid="10" grpId="1" animBg="1"/>
    </p:bld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202_Custom Layout">
    <p:spTree>
      <p:nvGrpSpPr>
        <p:cNvPr id="1" name=""/>
        <p:cNvGrpSpPr/>
        <p:nvPr/>
      </p:nvGrpSpPr>
      <p:grpSpPr>
        <a:xfrm>
          <a:off x="0" y="0"/>
          <a:ext cx="0" cy="0"/>
          <a:chOff x="0" y="0"/>
          <a:chExt cx="0" cy="0"/>
        </a:xfrm>
      </p:grpSpPr>
      <p:sp>
        <p:nvSpPr>
          <p:cNvPr id="15" name="Picture Placeholder 8"/>
          <p:cNvSpPr>
            <a:spLocks noGrp="1"/>
          </p:cNvSpPr>
          <p:nvPr>
            <p:ph type="pic" sz="quarter" idx="16"/>
          </p:nvPr>
        </p:nvSpPr>
        <p:spPr>
          <a:xfrm>
            <a:off x="9229725" y="0"/>
            <a:ext cx="2962275" cy="30099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Picture Placeholder 8"/>
          <p:cNvSpPr>
            <a:spLocks noGrp="1"/>
          </p:cNvSpPr>
          <p:nvPr>
            <p:ph type="pic" sz="quarter" idx="17"/>
          </p:nvPr>
        </p:nvSpPr>
        <p:spPr>
          <a:xfrm>
            <a:off x="9229725" y="3162300"/>
            <a:ext cx="2962275" cy="17716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18"/>
          </p:nvPr>
        </p:nvSpPr>
        <p:spPr>
          <a:xfrm>
            <a:off x="9229725" y="5086350"/>
            <a:ext cx="2962275" cy="17716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4" name="Picture Placeholder 8"/>
          <p:cNvSpPr>
            <a:spLocks noGrp="1"/>
          </p:cNvSpPr>
          <p:nvPr>
            <p:ph type="pic" sz="quarter" idx="19"/>
          </p:nvPr>
        </p:nvSpPr>
        <p:spPr>
          <a:xfrm>
            <a:off x="6534150" y="5572124"/>
            <a:ext cx="2543175" cy="128587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6" name="Picture Placeholder 8"/>
          <p:cNvSpPr>
            <a:spLocks noGrp="1"/>
          </p:cNvSpPr>
          <p:nvPr>
            <p:ph type="pic" sz="quarter" idx="20"/>
          </p:nvPr>
        </p:nvSpPr>
        <p:spPr>
          <a:xfrm>
            <a:off x="6534150" y="1743075"/>
            <a:ext cx="2543175" cy="36766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7" name="Picture Placeholder 8"/>
          <p:cNvSpPr>
            <a:spLocks noGrp="1"/>
          </p:cNvSpPr>
          <p:nvPr>
            <p:ph type="pic" sz="quarter" idx="21"/>
          </p:nvPr>
        </p:nvSpPr>
        <p:spPr>
          <a:xfrm>
            <a:off x="6534150" y="0"/>
            <a:ext cx="2543175" cy="15906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946702"/>
            <a:ext cx="5143500" cy="1249845"/>
          </a:xfrm>
        </p:spPr>
        <p:txBody>
          <a:bodyPr/>
          <a:lstStyle/>
          <a:p>
            <a:r>
              <a:rPr lang="en-US"/>
              <a:t>Click to edit Master title style</a:t>
            </a:r>
          </a:p>
        </p:txBody>
      </p:sp>
    </p:spTree>
    <p:extLst>
      <p:ext uri="{BB962C8B-B14F-4D97-AF65-F5344CB8AC3E}">
        <p14:creationId xmlns:p14="http://schemas.microsoft.com/office/powerpoint/2010/main" val="409554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4"/>
                                        </p:tgtEl>
                                      </p:cBhvr>
                                      <p:by x="105000" y="105000"/>
                                    </p:animScale>
                                  </p:childTnLst>
                                </p:cTn>
                              </p:par>
                              <p:par>
                                <p:cTn id="10" presetID="22" presetClass="entr" presetSubtype="4" fill="hold" grpId="0" nodeType="withEffect">
                                  <p:stCondLst>
                                    <p:cond delay="50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3"/>
                                        </p:tgtEl>
                                      </p:cBhvr>
                                      <p:by x="105000" y="105000"/>
                                    </p:animScale>
                                  </p:childTnLst>
                                </p:cTn>
                              </p:par>
                              <p:par>
                                <p:cTn id="15" presetID="22" presetClass="entr" presetSubtype="4" fill="hold" grpId="0" nodeType="withEffect">
                                  <p:stCondLst>
                                    <p:cond delay="75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16"/>
                                        </p:tgtEl>
                                      </p:cBhvr>
                                      <p:by x="105000" y="105000"/>
                                    </p:animScale>
                                  </p:childTnLst>
                                </p:cTn>
                              </p:par>
                              <p:par>
                                <p:cTn id="20" presetID="22" presetClass="entr" presetSubtype="4" fill="hold" grpId="0" nodeType="withEffect">
                                  <p:stCondLst>
                                    <p:cond delay="100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12"/>
                                        </p:tgtEl>
                                      </p:cBhvr>
                                      <p:by x="105000" y="105000"/>
                                    </p:animScale>
                                  </p:childTnLst>
                                </p:cTn>
                              </p:par>
                              <p:par>
                                <p:cTn id="25" presetID="22" presetClass="entr" presetSubtype="4" fill="hold" grpId="0" nodeType="withEffect">
                                  <p:stCondLst>
                                    <p:cond delay="125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00"/>
                                        <p:tgtEl>
                                          <p:spTgt spid="15"/>
                                        </p:tgtEl>
                                      </p:cBhvr>
                                    </p:animEffect>
                                  </p:childTnLst>
                                </p:cTn>
                              </p:par>
                              <p:par>
                                <p:cTn id="28" presetID="6" presetClass="emph" presetSubtype="0" accel="50000" decel="50000" autoRev="1" fill="hold" grpId="1" nodeType="withEffect">
                                  <p:stCondLst>
                                    <p:cond delay="1250"/>
                                  </p:stCondLst>
                                  <p:childTnLst>
                                    <p:animScale>
                                      <p:cBhvr>
                                        <p:cTn id="29" dur="500" fill="hold"/>
                                        <p:tgtEl>
                                          <p:spTgt spid="15"/>
                                        </p:tgtEl>
                                      </p:cBhvr>
                                      <p:by x="105000" y="105000"/>
                                    </p:animScale>
                                  </p:childTnLst>
                                </p:cTn>
                              </p:par>
                              <p:par>
                                <p:cTn id="30" presetID="22" presetClass="entr" presetSubtype="4" fill="hold" grpId="0" nodeType="withEffect">
                                  <p:stCondLst>
                                    <p:cond delay="1500"/>
                                  </p:stCondLst>
                                  <p:childTnLst>
                                    <p:set>
                                      <p:cBhvr>
                                        <p:cTn id="31" dur="1" fill="hold">
                                          <p:stCondLst>
                                            <p:cond delay="0"/>
                                          </p:stCondLst>
                                        </p:cTn>
                                        <p:tgtEl>
                                          <p:spTgt spid="17"/>
                                        </p:tgtEl>
                                        <p:attrNameLst>
                                          <p:attrName>style.visibility</p:attrName>
                                        </p:attrNameLst>
                                      </p:cBhvr>
                                      <p:to>
                                        <p:strVal val="visible"/>
                                      </p:to>
                                    </p:set>
                                    <p:animEffect transition="in" filter="wipe(down)">
                                      <p:cBhvr>
                                        <p:cTn id="32" dur="500"/>
                                        <p:tgtEl>
                                          <p:spTgt spid="17"/>
                                        </p:tgtEl>
                                      </p:cBhvr>
                                    </p:animEffect>
                                  </p:childTnLst>
                                </p:cTn>
                              </p:par>
                              <p:par>
                                <p:cTn id="33" presetID="6" presetClass="emph" presetSubtype="0" accel="50000" decel="50000" autoRev="1" fill="hold" grpId="1" nodeType="withEffect">
                                  <p:stCondLst>
                                    <p:cond delay="1500"/>
                                  </p:stCondLst>
                                  <p:childTnLst>
                                    <p:animScale>
                                      <p:cBhvr>
                                        <p:cTn id="34" dur="500"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2" grpId="0" animBg="1"/>
      <p:bldP spid="12" grpId="1" animBg="1"/>
      <p:bldP spid="13" grpId="0" animBg="1"/>
      <p:bldP spid="13" grpId="1" animBg="1"/>
      <p:bldP spid="14" grpId="0" animBg="1"/>
      <p:bldP spid="14" grpId="1" animBg="1"/>
      <p:bldP spid="16" grpId="0" animBg="1"/>
      <p:bldP spid="16" grpId="1" animBg="1"/>
      <p:bldP spid="17" grpId="0" animBg="1"/>
      <p:bldP spid="17" grpId="1" animBg="1"/>
    </p:bld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203_Custom Layout">
    <p:spTree>
      <p:nvGrpSpPr>
        <p:cNvPr id="1" name=""/>
        <p:cNvGrpSpPr/>
        <p:nvPr/>
      </p:nvGrpSpPr>
      <p:grpSpPr>
        <a:xfrm>
          <a:off x="0" y="0"/>
          <a:ext cx="0" cy="0"/>
          <a:chOff x="0" y="0"/>
          <a:chExt cx="0" cy="0"/>
        </a:xfrm>
      </p:grpSpPr>
      <p:sp>
        <p:nvSpPr>
          <p:cNvPr id="5" name="Picture Placeholder 8"/>
          <p:cNvSpPr>
            <a:spLocks noGrp="1"/>
          </p:cNvSpPr>
          <p:nvPr>
            <p:ph type="pic" sz="quarter" idx="20"/>
          </p:nvPr>
        </p:nvSpPr>
        <p:spPr>
          <a:xfrm>
            <a:off x="6400800" y="0"/>
            <a:ext cx="477202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644833"/>
            <a:ext cx="9144000" cy="1249845"/>
          </a:xfrm>
        </p:spPr>
        <p:txBody>
          <a:bodyPr/>
          <a:lstStyle>
            <a:lvl1pPr>
              <a:lnSpc>
                <a:spcPct val="80000"/>
              </a:lnSpc>
              <a:spcBef>
                <a:spcPts val="600"/>
              </a:spcBef>
              <a:defRPr sz="11000"/>
            </a:lvl1pPr>
          </a:lstStyle>
          <a:p>
            <a:r>
              <a:rPr lang="en-US"/>
              <a:t>Click to edit Master title style</a:t>
            </a:r>
          </a:p>
        </p:txBody>
      </p:sp>
    </p:spTree>
    <p:extLst>
      <p:ext uri="{BB962C8B-B14F-4D97-AF65-F5344CB8AC3E}">
        <p14:creationId xmlns:p14="http://schemas.microsoft.com/office/powerpoint/2010/main" val="203678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204_Custom Layout">
    <p:spTree>
      <p:nvGrpSpPr>
        <p:cNvPr id="1" name=""/>
        <p:cNvGrpSpPr/>
        <p:nvPr/>
      </p:nvGrpSpPr>
      <p:grpSpPr>
        <a:xfrm>
          <a:off x="0" y="0"/>
          <a:ext cx="0" cy="0"/>
          <a:chOff x="0" y="0"/>
          <a:chExt cx="0" cy="0"/>
        </a:xfrm>
      </p:grpSpPr>
      <p:sp>
        <p:nvSpPr>
          <p:cNvPr id="14" name="Picture Placeholder 8"/>
          <p:cNvSpPr>
            <a:spLocks noGrp="1"/>
          </p:cNvSpPr>
          <p:nvPr>
            <p:ph type="pic" sz="quarter" idx="19"/>
          </p:nvPr>
        </p:nvSpPr>
        <p:spPr>
          <a:xfrm>
            <a:off x="2036763" y="4362450"/>
            <a:ext cx="2211387" cy="191770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6" name="Picture Placeholder 8"/>
          <p:cNvSpPr>
            <a:spLocks noGrp="1"/>
          </p:cNvSpPr>
          <p:nvPr>
            <p:ph type="pic" sz="quarter" idx="20"/>
          </p:nvPr>
        </p:nvSpPr>
        <p:spPr>
          <a:xfrm>
            <a:off x="4346576" y="3695700"/>
            <a:ext cx="2209800" cy="25781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0" name="Picture Placeholder 8"/>
          <p:cNvSpPr>
            <a:spLocks noGrp="1"/>
          </p:cNvSpPr>
          <p:nvPr>
            <p:ph type="pic" sz="quarter" idx="21"/>
          </p:nvPr>
        </p:nvSpPr>
        <p:spPr>
          <a:xfrm>
            <a:off x="6654800" y="2447925"/>
            <a:ext cx="2209800" cy="38258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1" name="Picture Placeholder 8"/>
          <p:cNvSpPr>
            <a:spLocks noGrp="1"/>
          </p:cNvSpPr>
          <p:nvPr>
            <p:ph type="pic" sz="quarter" idx="22"/>
          </p:nvPr>
        </p:nvSpPr>
        <p:spPr>
          <a:xfrm>
            <a:off x="8963025" y="1125539"/>
            <a:ext cx="2209800" cy="51482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946702"/>
            <a:ext cx="5143500" cy="1249845"/>
          </a:xfrm>
        </p:spPr>
        <p:txBody>
          <a:bodyPr/>
          <a:lstStyle/>
          <a:p>
            <a:r>
              <a:rPr lang="en-US"/>
              <a:t>Click to edit Master title style</a:t>
            </a:r>
          </a:p>
        </p:txBody>
      </p:sp>
    </p:spTree>
    <p:extLst>
      <p:ext uri="{BB962C8B-B14F-4D97-AF65-F5344CB8AC3E}">
        <p14:creationId xmlns:p14="http://schemas.microsoft.com/office/powerpoint/2010/main" val="1675486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4"/>
                                        </p:tgtEl>
                                      </p:cBhvr>
                                      <p:by x="105000" y="105000"/>
                                    </p:animScale>
                                  </p:childTnLst>
                                </p:cTn>
                              </p:par>
                              <p:par>
                                <p:cTn id="10" presetID="22" presetClass="entr" presetSubtype="4" fill="hold" grpId="0" nodeType="withEffect">
                                  <p:stCondLst>
                                    <p:cond delay="50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6"/>
                                        </p:tgtEl>
                                      </p:cBhvr>
                                      <p:by x="105000" y="105000"/>
                                    </p:animScale>
                                  </p:childTnLst>
                                </p:cTn>
                              </p:par>
                              <p:par>
                                <p:cTn id="15" presetID="22" presetClass="entr" presetSubtype="4" fill="hold" grpId="0" nodeType="withEffect">
                                  <p:stCondLst>
                                    <p:cond delay="75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500"/>
                                        <p:tgtEl>
                                          <p:spTgt spid="20"/>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20"/>
                                        </p:tgtEl>
                                      </p:cBhvr>
                                      <p:by x="105000" y="105000"/>
                                    </p:animScale>
                                  </p:childTnLst>
                                </p:cTn>
                              </p:par>
                              <p:par>
                                <p:cTn id="20" presetID="22" presetClass="entr" presetSubtype="4" fill="hold" grpId="0" nodeType="withEffect">
                                  <p:stCondLst>
                                    <p:cond delay="1000"/>
                                  </p:stCondLst>
                                  <p:childTnLst>
                                    <p:set>
                                      <p:cBhvr>
                                        <p:cTn id="21" dur="1" fill="hold">
                                          <p:stCondLst>
                                            <p:cond delay="0"/>
                                          </p:stCondLst>
                                        </p:cTn>
                                        <p:tgtEl>
                                          <p:spTgt spid="21"/>
                                        </p:tgtEl>
                                        <p:attrNameLst>
                                          <p:attrName>style.visibility</p:attrName>
                                        </p:attrNameLst>
                                      </p:cBhvr>
                                      <p:to>
                                        <p:strVal val="visible"/>
                                      </p:to>
                                    </p:set>
                                    <p:animEffect transition="in" filter="wipe(down)">
                                      <p:cBhvr>
                                        <p:cTn id="22" dur="500"/>
                                        <p:tgtEl>
                                          <p:spTgt spid="21"/>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2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6" grpId="0" animBg="1"/>
      <p:bldP spid="16" grpId="1" animBg="1"/>
      <p:bldP spid="20" grpId="0" animBg="1"/>
      <p:bldP spid="20" grpId="1" animBg="1"/>
      <p:bldP spid="21" grpId="0" animBg="1"/>
      <p:bldP spid="21" grpId="1" animBg="1"/>
    </p:bld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205_Custom Layout">
    <p:spTree>
      <p:nvGrpSpPr>
        <p:cNvPr id="1" name=""/>
        <p:cNvGrpSpPr/>
        <p:nvPr/>
      </p:nvGrpSpPr>
      <p:grpSpPr>
        <a:xfrm>
          <a:off x="0" y="0"/>
          <a:ext cx="0" cy="0"/>
          <a:chOff x="0" y="0"/>
          <a:chExt cx="0" cy="0"/>
        </a:xfrm>
      </p:grpSpPr>
      <p:sp>
        <p:nvSpPr>
          <p:cNvPr id="14" name="Picture Placeholder 8"/>
          <p:cNvSpPr>
            <a:spLocks noGrp="1"/>
          </p:cNvSpPr>
          <p:nvPr>
            <p:ph type="pic" sz="quarter" idx="19"/>
          </p:nvPr>
        </p:nvSpPr>
        <p:spPr>
          <a:xfrm>
            <a:off x="4787900" y="2774950"/>
            <a:ext cx="3638550" cy="17557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946702"/>
            <a:ext cx="5143500" cy="1249845"/>
          </a:xfrm>
        </p:spPr>
        <p:txBody>
          <a:bodyPr/>
          <a:lstStyle/>
          <a:p>
            <a:r>
              <a:rPr lang="en-US"/>
              <a:t>Click to edit Master title style</a:t>
            </a:r>
          </a:p>
        </p:txBody>
      </p:sp>
    </p:spTree>
    <p:extLst>
      <p:ext uri="{BB962C8B-B14F-4D97-AF65-F5344CB8AC3E}">
        <p14:creationId xmlns:p14="http://schemas.microsoft.com/office/powerpoint/2010/main" val="2759055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Picture Placeholder 8"/>
          <p:cNvSpPr>
            <a:spLocks noGrp="1"/>
          </p:cNvSpPr>
          <p:nvPr>
            <p:ph type="pic" sz="quarter" idx="12"/>
          </p:nvPr>
        </p:nvSpPr>
        <p:spPr>
          <a:xfrm>
            <a:off x="2033229" y="2294585"/>
            <a:ext cx="3051313" cy="227606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1024971" y="1175302"/>
            <a:ext cx="10146612" cy="1647411"/>
          </a:xfrm>
          <a:effectLst>
            <a:outerShdw blurRad="762000" dist="381000" dir="5400000" algn="t" rotWithShape="0">
              <a:prstClr val="black">
                <a:alpha val="30000"/>
              </a:prstClr>
            </a:outerShdw>
          </a:effectLst>
        </p:spPr>
        <p:txBody>
          <a:bodyPr/>
          <a:lstStyle>
            <a:lvl1pPr>
              <a:defRPr sz="12000" b="1" i="0">
                <a:latin typeface="+mj-lt"/>
                <a:ea typeface="Montserrat Black" charset="0"/>
                <a:cs typeface="Montserrat Black" charset="0"/>
              </a:defRPr>
            </a:lvl1pPr>
          </a:lstStyle>
          <a:p>
            <a:r>
              <a:rPr lang="en-US"/>
              <a:t>Click to edit</a:t>
            </a:r>
          </a:p>
        </p:txBody>
      </p:sp>
    </p:spTree>
    <p:extLst>
      <p:ext uri="{BB962C8B-B14F-4D97-AF65-F5344CB8AC3E}">
        <p14:creationId xmlns:p14="http://schemas.microsoft.com/office/powerpoint/2010/main" val="1699947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repeatCount="0" decel="5000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6" presetClass="emph" presetSubtype="0" accel="50000" decel="50000" autoRev="1" fill="hold" grpId="1" nodeType="withEffect">
                                  <p:stCondLst>
                                    <p:cond delay="200"/>
                                  </p:stCondLst>
                                  <p:childTnLst>
                                    <p:animScale>
                                      <p:cBhvr>
                                        <p:cTn id="13"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2" grpId="0"/>
    </p:bldLst>
  </p:timing>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206_Custom Layout">
    <p:spTree>
      <p:nvGrpSpPr>
        <p:cNvPr id="1" name=""/>
        <p:cNvGrpSpPr/>
        <p:nvPr/>
      </p:nvGrpSpPr>
      <p:grpSpPr>
        <a:xfrm>
          <a:off x="0" y="0"/>
          <a:ext cx="0" cy="0"/>
          <a:chOff x="0" y="0"/>
          <a:chExt cx="0" cy="0"/>
        </a:xfrm>
      </p:grpSpPr>
      <p:sp>
        <p:nvSpPr>
          <p:cNvPr id="6" name="Picture Placeholder 8"/>
          <p:cNvSpPr>
            <a:spLocks noGrp="1"/>
          </p:cNvSpPr>
          <p:nvPr>
            <p:ph type="pic" sz="quarter" idx="20"/>
          </p:nvPr>
        </p:nvSpPr>
        <p:spPr>
          <a:xfrm>
            <a:off x="6605588" y="0"/>
            <a:ext cx="5586412"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4" name="Picture Placeholder 8"/>
          <p:cNvSpPr>
            <a:spLocks noGrp="1"/>
          </p:cNvSpPr>
          <p:nvPr>
            <p:ph type="pic" sz="quarter" idx="19"/>
          </p:nvPr>
        </p:nvSpPr>
        <p:spPr>
          <a:xfrm>
            <a:off x="1019175" y="3429000"/>
            <a:ext cx="5586412"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2714078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4"/>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14" grpId="0" animBg="1"/>
      <p:bldP spid="14" grpId="1" animBg="1"/>
    </p:bld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207_Custom Layout">
    <p:spTree>
      <p:nvGrpSpPr>
        <p:cNvPr id="1" name=""/>
        <p:cNvGrpSpPr/>
        <p:nvPr/>
      </p:nvGrpSpPr>
      <p:grpSpPr>
        <a:xfrm>
          <a:off x="0" y="0"/>
          <a:ext cx="0" cy="0"/>
          <a:chOff x="0" y="0"/>
          <a:chExt cx="0" cy="0"/>
        </a:xfrm>
      </p:grpSpPr>
      <p:sp>
        <p:nvSpPr>
          <p:cNvPr id="6" name="Picture Placeholder 8"/>
          <p:cNvSpPr>
            <a:spLocks noGrp="1"/>
          </p:cNvSpPr>
          <p:nvPr>
            <p:ph type="pic" sz="quarter" idx="20"/>
          </p:nvPr>
        </p:nvSpPr>
        <p:spPr>
          <a:xfrm>
            <a:off x="10477500" y="0"/>
            <a:ext cx="1714500" cy="42443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21"/>
          </p:nvPr>
        </p:nvSpPr>
        <p:spPr>
          <a:xfrm>
            <a:off x="8642985" y="0"/>
            <a:ext cx="1714500" cy="42443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22"/>
          </p:nvPr>
        </p:nvSpPr>
        <p:spPr>
          <a:xfrm>
            <a:off x="6808470" y="0"/>
            <a:ext cx="1714500" cy="42443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2288344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6"/>
                                        </p:tgtEl>
                                      </p:cBhvr>
                                      <p:by x="105000" y="105000"/>
                                    </p:animScale>
                                  </p:childTnLst>
                                </p:cTn>
                              </p:par>
                              <p:par>
                                <p:cTn id="10" presetID="22" presetClass="entr" presetSubtype="4" fill="hold" grpId="0" nodeType="withEffect">
                                  <p:stCondLst>
                                    <p:cond delay="50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9"/>
                                        </p:tgtEl>
                                      </p:cBhvr>
                                      <p:by x="105000" y="105000"/>
                                    </p:animScale>
                                  </p:childTnLst>
                                </p:cTn>
                              </p:par>
                              <p:par>
                                <p:cTn id="15" presetID="22" presetClass="entr" presetSubtype="4" fill="hold" grpId="0" nodeType="withEffect">
                                  <p:stCondLst>
                                    <p:cond delay="75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animBg="1"/>
      <p:bldP spid="9" grpId="1" animBg="1"/>
      <p:bldP spid="10" grpId="0" animBg="1"/>
      <p:bldP spid="10" grpId="1" animBg="1"/>
    </p:bld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08_Custom Layout">
    <p:spTree>
      <p:nvGrpSpPr>
        <p:cNvPr id="1" name=""/>
        <p:cNvGrpSpPr/>
        <p:nvPr/>
      </p:nvGrpSpPr>
      <p:grpSpPr>
        <a:xfrm>
          <a:off x="0" y="0"/>
          <a:ext cx="0" cy="0"/>
          <a:chOff x="0" y="0"/>
          <a:chExt cx="0" cy="0"/>
        </a:xfrm>
      </p:grpSpPr>
      <p:sp>
        <p:nvSpPr>
          <p:cNvPr id="10" name="Picture Placeholder 8"/>
          <p:cNvSpPr>
            <a:spLocks noGrp="1"/>
          </p:cNvSpPr>
          <p:nvPr>
            <p:ph type="pic" sz="quarter" idx="22"/>
          </p:nvPr>
        </p:nvSpPr>
        <p:spPr>
          <a:xfrm>
            <a:off x="2036029" y="9525"/>
            <a:ext cx="2943225" cy="18954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7" name="Picture Placeholder 8"/>
          <p:cNvSpPr>
            <a:spLocks noGrp="1"/>
          </p:cNvSpPr>
          <p:nvPr>
            <p:ph type="pic" sz="quarter" idx="23"/>
          </p:nvPr>
        </p:nvSpPr>
        <p:spPr>
          <a:xfrm>
            <a:off x="2036029" y="2048608"/>
            <a:ext cx="2943225" cy="280914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9" name="Picture Placeholder 8"/>
          <p:cNvSpPr>
            <a:spLocks noGrp="1"/>
          </p:cNvSpPr>
          <p:nvPr>
            <p:ph type="pic" sz="quarter" idx="24"/>
          </p:nvPr>
        </p:nvSpPr>
        <p:spPr>
          <a:xfrm>
            <a:off x="2036029" y="4953000"/>
            <a:ext cx="2943225" cy="1905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0" name="Picture Placeholder 8"/>
          <p:cNvSpPr>
            <a:spLocks noGrp="1"/>
          </p:cNvSpPr>
          <p:nvPr>
            <p:ph type="pic" sz="quarter" idx="25"/>
          </p:nvPr>
        </p:nvSpPr>
        <p:spPr>
          <a:xfrm>
            <a:off x="8229600" y="2048608"/>
            <a:ext cx="2943225" cy="280914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1" name="Picture Placeholder 8"/>
          <p:cNvSpPr>
            <a:spLocks noGrp="1"/>
          </p:cNvSpPr>
          <p:nvPr>
            <p:ph type="pic" sz="quarter" idx="26"/>
          </p:nvPr>
        </p:nvSpPr>
        <p:spPr>
          <a:xfrm>
            <a:off x="8229600" y="9525"/>
            <a:ext cx="2943225" cy="18954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2" name="Picture Placeholder 8"/>
          <p:cNvSpPr>
            <a:spLocks noGrp="1"/>
          </p:cNvSpPr>
          <p:nvPr>
            <p:ph type="pic" sz="quarter" idx="27"/>
          </p:nvPr>
        </p:nvSpPr>
        <p:spPr>
          <a:xfrm>
            <a:off x="8229600" y="4953000"/>
            <a:ext cx="2943225" cy="18954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3" name="Picture Placeholder 8"/>
          <p:cNvSpPr>
            <a:spLocks noGrp="1"/>
          </p:cNvSpPr>
          <p:nvPr>
            <p:ph type="pic" sz="quarter" idx="28"/>
          </p:nvPr>
        </p:nvSpPr>
        <p:spPr>
          <a:xfrm>
            <a:off x="5118162" y="5512776"/>
            <a:ext cx="2972532" cy="133569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4" name="Picture Placeholder 8"/>
          <p:cNvSpPr>
            <a:spLocks noGrp="1"/>
          </p:cNvSpPr>
          <p:nvPr>
            <p:ph type="pic" sz="quarter" idx="29"/>
          </p:nvPr>
        </p:nvSpPr>
        <p:spPr>
          <a:xfrm>
            <a:off x="5118162" y="0"/>
            <a:ext cx="2972532" cy="286702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917166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0"/>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7"/>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19"/>
                                        </p:tgtEl>
                                      </p:cBhvr>
                                      <p:by x="105000" y="105000"/>
                                    </p:animScale>
                                  </p:childTnLst>
                                </p:cTn>
                              </p:par>
                              <p:par>
                                <p:cTn id="20" presetID="22" presetClass="entr" presetSubtype="8" fill="hold" grpId="0" nodeType="withEffect">
                                  <p:stCondLst>
                                    <p:cond delay="1000"/>
                                  </p:stCondLst>
                                  <p:childTnLst>
                                    <p:set>
                                      <p:cBhvr>
                                        <p:cTn id="21" dur="1" fill="hold">
                                          <p:stCondLst>
                                            <p:cond delay="0"/>
                                          </p:stCondLst>
                                        </p:cTn>
                                        <p:tgtEl>
                                          <p:spTgt spid="24"/>
                                        </p:tgtEl>
                                        <p:attrNameLst>
                                          <p:attrName>style.visibility</p:attrName>
                                        </p:attrNameLst>
                                      </p:cBhvr>
                                      <p:to>
                                        <p:strVal val="visible"/>
                                      </p:to>
                                    </p:set>
                                    <p:animEffect transition="in" filter="wipe(left)">
                                      <p:cBhvr>
                                        <p:cTn id="22" dur="500"/>
                                        <p:tgtEl>
                                          <p:spTgt spid="24"/>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24"/>
                                        </p:tgtEl>
                                      </p:cBhvr>
                                      <p:by x="105000" y="105000"/>
                                    </p:animScale>
                                  </p:childTnLst>
                                </p:cTn>
                              </p:par>
                              <p:par>
                                <p:cTn id="25" presetID="22" presetClass="entr" presetSubtype="8" fill="hold" grpId="0" nodeType="withEffect">
                                  <p:stCondLst>
                                    <p:cond delay="1500"/>
                                  </p:stCondLst>
                                  <p:childTnLst>
                                    <p:set>
                                      <p:cBhvr>
                                        <p:cTn id="26" dur="1" fill="hold">
                                          <p:stCondLst>
                                            <p:cond delay="0"/>
                                          </p:stCondLst>
                                        </p:cTn>
                                        <p:tgtEl>
                                          <p:spTgt spid="23"/>
                                        </p:tgtEl>
                                        <p:attrNameLst>
                                          <p:attrName>style.visibility</p:attrName>
                                        </p:attrNameLst>
                                      </p:cBhvr>
                                      <p:to>
                                        <p:strVal val="visible"/>
                                      </p:to>
                                    </p:set>
                                    <p:animEffect transition="in" filter="wipe(left)">
                                      <p:cBhvr>
                                        <p:cTn id="27" dur="500"/>
                                        <p:tgtEl>
                                          <p:spTgt spid="23"/>
                                        </p:tgtEl>
                                      </p:cBhvr>
                                    </p:animEffect>
                                  </p:childTnLst>
                                </p:cTn>
                              </p:par>
                              <p:par>
                                <p:cTn id="28" presetID="6" presetClass="emph" presetSubtype="0" accel="50000" decel="50000" autoRev="1" fill="hold" grpId="1" nodeType="withEffect">
                                  <p:stCondLst>
                                    <p:cond delay="1500"/>
                                  </p:stCondLst>
                                  <p:childTnLst>
                                    <p:animScale>
                                      <p:cBhvr>
                                        <p:cTn id="29" dur="500" fill="hold"/>
                                        <p:tgtEl>
                                          <p:spTgt spid="23"/>
                                        </p:tgtEl>
                                      </p:cBhvr>
                                      <p:by x="105000" y="105000"/>
                                    </p:animScale>
                                  </p:childTnLst>
                                </p:cTn>
                              </p:par>
                              <p:par>
                                <p:cTn id="30" presetID="22" presetClass="entr" presetSubtype="8" fill="hold" grpId="0" nodeType="withEffect">
                                  <p:stCondLst>
                                    <p:cond delay="175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par>
                                <p:cTn id="33" presetID="6" presetClass="emph" presetSubtype="0" accel="50000" decel="50000" autoRev="1" fill="hold" grpId="1" nodeType="withEffect">
                                  <p:stCondLst>
                                    <p:cond delay="1750"/>
                                  </p:stCondLst>
                                  <p:childTnLst>
                                    <p:animScale>
                                      <p:cBhvr>
                                        <p:cTn id="34" dur="500" fill="hold"/>
                                        <p:tgtEl>
                                          <p:spTgt spid="21"/>
                                        </p:tgtEl>
                                      </p:cBhvr>
                                      <p:by x="105000" y="105000"/>
                                    </p:animScale>
                                  </p:childTnLst>
                                </p:cTn>
                              </p:par>
                              <p:par>
                                <p:cTn id="35" presetID="22" presetClass="entr" presetSubtype="8" fill="hold" grpId="0" nodeType="withEffect">
                                  <p:stCondLst>
                                    <p:cond delay="2000"/>
                                  </p:stCondLst>
                                  <p:childTnLst>
                                    <p:set>
                                      <p:cBhvr>
                                        <p:cTn id="36" dur="1" fill="hold">
                                          <p:stCondLst>
                                            <p:cond delay="0"/>
                                          </p:stCondLst>
                                        </p:cTn>
                                        <p:tgtEl>
                                          <p:spTgt spid="20"/>
                                        </p:tgtEl>
                                        <p:attrNameLst>
                                          <p:attrName>style.visibility</p:attrName>
                                        </p:attrNameLst>
                                      </p:cBhvr>
                                      <p:to>
                                        <p:strVal val="visible"/>
                                      </p:to>
                                    </p:set>
                                    <p:animEffect transition="in" filter="wipe(left)">
                                      <p:cBhvr>
                                        <p:cTn id="37" dur="500"/>
                                        <p:tgtEl>
                                          <p:spTgt spid="20"/>
                                        </p:tgtEl>
                                      </p:cBhvr>
                                    </p:animEffect>
                                  </p:childTnLst>
                                </p:cTn>
                              </p:par>
                              <p:par>
                                <p:cTn id="38" presetID="6" presetClass="emph" presetSubtype="0" accel="50000" decel="50000" autoRev="1" fill="hold" grpId="1" nodeType="withEffect">
                                  <p:stCondLst>
                                    <p:cond delay="2000"/>
                                  </p:stCondLst>
                                  <p:childTnLst>
                                    <p:animScale>
                                      <p:cBhvr>
                                        <p:cTn id="39" dur="500" fill="hold"/>
                                        <p:tgtEl>
                                          <p:spTgt spid="20"/>
                                        </p:tgtEl>
                                      </p:cBhvr>
                                      <p:by x="105000" y="105000"/>
                                    </p:animScale>
                                  </p:childTnLst>
                                </p:cTn>
                              </p:par>
                              <p:par>
                                <p:cTn id="40" presetID="22" presetClass="entr" presetSubtype="8" fill="hold" grpId="0" nodeType="withEffect">
                                  <p:stCondLst>
                                    <p:cond delay="2250"/>
                                  </p:stCondLst>
                                  <p:childTnLst>
                                    <p:set>
                                      <p:cBhvr>
                                        <p:cTn id="41" dur="1" fill="hold">
                                          <p:stCondLst>
                                            <p:cond delay="0"/>
                                          </p:stCondLst>
                                        </p:cTn>
                                        <p:tgtEl>
                                          <p:spTgt spid="22"/>
                                        </p:tgtEl>
                                        <p:attrNameLst>
                                          <p:attrName>style.visibility</p:attrName>
                                        </p:attrNameLst>
                                      </p:cBhvr>
                                      <p:to>
                                        <p:strVal val="visible"/>
                                      </p:to>
                                    </p:set>
                                    <p:animEffect transition="in" filter="wipe(left)">
                                      <p:cBhvr>
                                        <p:cTn id="42" dur="500"/>
                                        <p:tgtEl>
                                          <p:spTgt spid="22"/>
                                        </p:tgtEl>
                                      </p:cBhvr>
                                    </p:animEffect>
                                  </p:childTnLst>
                                </p:cTn>
                              </p:par>
                              <p:par>
                                <p:cTn id="43" presetID="6" presetClass="emph" presetSubtype="0" accel="50000" decel="50000" autoRev="1" fill="hold" grpId="1" nodeType="withEffect">
                                  <p:stCondLst>
                                    <p:cond delay="2250"/>
                                  </p:stCondLst>
                                  <p:childTnLst>
                                    <p:animScale>
                                      <p:cBhvr>
                                        <p:cTn id="44" dur="500"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7" grpId="0" animBg="1"/>
      <p:bldP spid="17"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209_Custom Layout">
    <p:spTree>
      <p:nvGrpSpPr>
        <p:cNvPr id="1" name=""/>
        <p:cNvGrpSpPr/>
        <p:nvPr/>
      </p:nvGrpSpPr>
      <p:grpSpPr>
        <a:xfrm>
          <a:off x="0" y="0"/>
          <a:ext cx="0" cy="0"/>
          <a:chOff x="0" y="0"/>
          <a:chExt cx="0" cy="0"/>
        </a:xfrm>
      </p:grpSpPr>
      <p:sp>
        <p:nvSpPr>
          <p:cNvPr id="19" name="Picture Placeholder 8"/>
          <p:cNvSpPr>
            <a:spLocks noGrp="1"/>
          </p:cNvSpPr>
          <p:nvPr>
            <p:ph type="pic" sz="quarter" idx="24"/>
          </p:nvPr>
        </p:nvSpPr>
        <p:spPr>
          <a:xfrm>
            <a:off x="1" y="3522663"/>
            <a:ext cx="2027238" cy="332581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2" name="Picture Placeholder 8"/>
          <p:cNvSpPr>
            <a:spLocks noGrp="1"/>
          </p:cNvSpPr>
          <p:nvPr>
            <p:ph type="pic" sz="quarter" idx="27"/>
          </p:nvPr>
        </p:nvSpPr>
        <p:spPr>
          <a:xfrm>
            <a:off x="8305801" y="0"/>
            <a:ext cx="3886200" cy="68484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3" name="Picture Placeholder 8"/>
          <p:cNvSpPr>
            <a:spLocks noGrp="1"/>
          </p:cNvSpPr>
          <p:nvPr>
            <p:ph type="pic" sz="quarter" idx="28"/>
          </p:nvPr>
        </p:nvSpPr>
        <p:spPr>
          <a:xfrm>
            <a:off x="2193986" y="3522664"/>
            <a:ext cx="5926075" cy="332581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5" name="Picture Placeholder 8"/>
          <p:cNvSpPr>
            <a:spLocks noGrp="1"/>
          </p:cNvSpPr>
          <p:nvPr>
            <p:ph type="pic" sz="quarter" idx="29"/>
          </p:nvPr>
        </p:nvSpPr>
        <p:spPr>
          <a:xfrm>
            <a:off x="9526" y="-1"/>
            <a:ext cx="5267324" cy="332581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4160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9"/>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23"/>
                                        </p:tgtEl>
                                        <p:attrNameLst>
                                          <p:attrName>style.visibility</p:attrName>
                                        </p:attrNameLst>
                                      </p:cBhvr>
                                      <p:to>
                                        <p:strVal val="visible"/>
                                      </p:to>
                                    </p:set>
                                    <p:animEffect transition="in" filter="wipe(left)">
                                      <p:cBhvr>
                                        <p:cTn id="17" dur="500"/>
                                        <p:tgtEl>
                                          <p:spTgt spid="23"/>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23"/>
                                        </p:tgtEl>
                                      </p:cBhvr>
                                      <p:by x="105000" y="105000"/>
                                    </p:animScale>
                                  </p:childTnLst>
                                </p:cTn>
                              </p:par>
                              <p:par>
                                <p:cTn id="20" presetID="22" presetClass="entr" presetSubtype="8" fill="hold" grpId="0" nodeType="withEffect">
                                  <p:stCondLst>
                                    <p:cond delay="1250"/>
                                  </p:stCondLst>
                                  <p:childTnLst>
                                    <p:set>
                                      <p:cBhvr>
                                        <p:cTn id="21" dur="1" fill="hold">
                                          <p:stCondLst>
                                            <p:cond delay="0"/>
                                          </p:stCondLst>
                                        </p:cTn>
                                        <p:tgtEl>
                                          <p:spTgt spid="22"/>
                                        </p:tgtEl>
                                        <p:attrNameLst>
                                          <p:attrName>style.visibility</p:attrName>
                                        </p:attrNameLst>
                                      </p:cBhvr>
                                      <p:to>
                                        <p:strVal val="visible"/>
                                      </p:to>
                                    </p:set>
                                    <p:animEffect transition="in" filter="wipe(left)">
                                      <p:cBhvr>
                                        <p:cTn id="22" dur="500"/>
                                        <p:tgtEl>
                                          <p:spTgt spid="22"/>
                                        </p:tgtEl>
                                      </p:cBhvr>
                                    </p:animEffect>
                                  </p:childTnLst>
                                </p:cTn>
                              </p:par>
                              <p:par>
                                <p:cTn id="23" presetID="6" presetClass="emph" presetSubtype="0" accel="50000" decel="50000" autoRev="1" fill="hold" grpId="1" nodeType="withEffect">
                                  <p:stCondLst>
                                    <p:cond delay="1250"/>
                                  </p:stCondLst>
                                  <p:childTnLst>
                                    <p:animScale>
                                      <p:cBhvr>
                                        <p:cTn id="24" dur="500"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2" grpId="0" animBg="1"/>
      <p:bldP spid="22" grpId="1" animBg="1"/>
      <p:bldP spid="23" grpId="0" animBg="1"/>
      <p:bldP spid="23" grpId="1" animBg="1"/>
      <p:bldP spid="15" grpId="0" animBg="1"/>
      <p:bldP spid="15" grpId="1" animBg="1"/>
    </p:bld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210_Custom Layout">
    <p:spTree>
      <p:nvGrpSpPr>
        <p:cNvPr id="1" name=""/>
        <p:cNvGrpSpPr/>
        <p:nvPr/>
      </p:nvGrpSpPr>
      <p:grpSpPr>
        <a:xfrm>
          <a:off x="0" y="0"/>
          <a:ext cx="0" cy="0"/>
          <a:chOff x="0" y="0"/>
          <a:chExt cx="0" cy="0"/>
        </a:xfrm>
      </p:grpSpPr>
      <p:sp>
        <p:nvSpPr>
          <p:cNvPr id="22" name="Picture Placeholder 8"/>
          <p:cNvSpPr>
            <a:spLocks noGrp="1"/>
          </p:cNvSpPr>
          <p:nvPr>
            <p:ph type="pic" sz="quarter" idx="27"/>
          </p:nvPr>
        </p:nvSpPr>
        <p:spPr>
          <a:xfrm>
            <a:off x="2038350" y="2163210"/>
            <a:ext cx="3057525" cy="220876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28"/>
          </p:nvPr>
        </p:nvSpPr>
        <p:spPr>
          <a:xfrm>
            <a:off x="6697662" y="3048000"/>
            <a:ext cx="1579563" cy="13239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29"/>
          </p:nvPr>
        </p:nvSpPr>
        <p:spPr>
          <a:xfrm>
            <a:off x="5095875" y="4371973"/>
            <a:ext cx="1601787" cy="13239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3487613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22"/>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1"/>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10" grpId="0" animBg="1"/>
      <p:bldP spid="10" grpId="1" animBg="1"/>
      <p:bldP spid="11" grpId="0" animBg="1"/>
      <p:bldP spid="11" grpId="1" animBg="1"/>
    </p:bld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211_Custom Layout">
    <p:spTree>
      <p:nvGrpSpPr>
        <p:cNvPr id="1" name=""/>
        <p:cNvGrpSpPr/>
        <p:nvPr/>
      </p:nvGrpSpPr>
      <p:grpSpPr>
        <a:xfrm>
          <a:off x="0" y="0"/>
          <a:ext cx="0" cy="0"/>
          <a:chOff x="0" y="0"/>
          <a:chExt cx="0" cy="0"/>
        </a:xfrm>
      </p:grpSpPr>
      <p:sp>
        <p:nvSpPr>
          <p:cNvPr id="22" name="Picture Placeholder 8"/>
          <p:cNvSpPr>
            <a:spLocks noGrp="1"/>
          </p:cNvSpPr>
          <p:nvPr>
            <p:ph type="pic" sz="quarter" idx="27"/>
          </p:nvPr>
        </p:nvSpPr>
        <p:spPr>
          <a:xfrm>
            <a:off x="2028643" y="2328863"/>
            <a:ext cx="2853715" cy="184943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Picture Placeholder 8"/>
          <p:cNvSpPr>
            <a:spLocks noGrp="1"/>
          </p:cNvSpPr>
          <p:nvPr>
            <p:ph type="pic" sz="quarter" idx="28"/>
          </p:nvPr>
        </p:nvSpPr>
        <p:spPr>
          <a:xfrm>
            <a:off x="8318622" y="2328863"/>
            <a:ext cx="2853715" cy="184943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29"/>
          </p:nvPr>
        </p:nvSpPr>
        <p:spPr>
          <a:xfrm>
            <a:off x="5173632" y="2328863"/>
            <a:ext cx="2853715" cy="184943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9144000" cy="1249845"/>
          </a:xfrm>
        </p:spPr>
        <p:txBody>
          <a:bodyPr/>
          <a:lstStyle/>
          <a:p>
            <a:r>
              <a:rPr lang="en-US"/>
              <a:t>Click to edit Master title style</a:t>
            </a:r>
          </a:p>
        </p:txBody>
      </p:sp>
    </p:spTree>
    <p:extLst>
      <p:ext uri="{BB962C8B-B14F-4D97-AF65-F5344CB8AC3E}">
        <p14:creationId xmlns:p14="http://schemas.microsoft.com/office/powerpoint/2010/main" val="2499979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0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22"/>
                                        </p:tgtEl>
                                      </p:cBhvr>
                                      <p:by x="105000" y="105000"/>
                                    </p:animScale>
                                  </p:childTnLst>
                                </p:cTn>
                              </p:par>
                              <p:par>
                                <p:cTn id="10" presetID="22" presetClass="entr" presetSubtype="4" fill="hold" grpId="0" nodeType="withEffect">
                                  <p:stCondLst>
                                    <p:cond delay="75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13"/>
                                        </p:tgtEl>
                                      </p:cBhvr>
                                      <p:by x="105000" y="105000"/>
                                    </p:animScale>
                                  </p:childTnLst>
                                </p:cTn>
                              </p:par>
                              <p:par>
                                <p:cTn id="15" presetID="22" presetClass="entr" presetSubtype="4" fill="hold" grpId="0" nodeType="withEffect">
                                  <p:stCondLst>
                                    <p:cond delay="100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12" grpId="0" animBg="1"/>
      <p:bldP spid="12" grpId="1" animBg="1"/>
      <p:bldP spid="13" grpId="0" animBg="1"/>
      <p:bldP spid="13" grpId="1" animBg="1"/>
    </p:bld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212_Custom Layout">
    <p:spTree>
      <p:nvGrpSpPr>
        <p:cNvPr id="1" name=""/>
        <p:cNvGrpSpPr/>
        <p:nvPr/>
      </p:nvGrpSpPr>
      <p:grpSpPr>
        <a:xfrm>
          <a:off x="0" y="0"/>
          <a:ext cx="0" cy="0"/>
          <a:chOff x="0" y="0"/>
          <a:chExt cx="0" cy="0"/>
        </a:xfrm>
      </p:grpSpPr>
      <p:sp>
        <p:nvSpPr>
          <p:cNvPr id="12" name="Picture Placeholder 8"/>
          <p:cNvSpPr>
            <a:spLocks noGrp="1"/>
          </p:cNvSpPr>
          <p:nvPr>
            <p:ph type="pic" sz="quarter" idx="28"/>
          </p:nvPr>
        </p:nvSpPr>
        <p:spPr>
          <a:xfrm>
            <a:off x="2027238" y="3067051"/>
            <a:ext cx="9145587" cy="32067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9144000" cy="1249845"/>
          </a:xfrm>
        </p:spPr>
        <p:txBody>
          <a:bodyPr/>
          <a:lstStyle/>
          <a:p>
            <a:r>
              <a:rPr lang="en-US"/>
              <a:t>Click to edit Master title style</a:t>
            </a:r>
          </a:p>
        </p:txBody>
      </p:sp>
    </p:spTree>
    <p:extLst>
      <p:ext uri="{BB962C8B-B14F-4D97-AF65-F5344CB8AC3E}">
        <p14:creationId xmlns:p14="http://schemas.microsoft.com/office/powerpoint/2010/main" val="4230240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125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6" presetClass="emph" presetSubtype="0" accel="50000" decel="50000" autoRev="1" fill="hold" grpId="1" nodeType="withEffect">
                                  <p:stCondLst>
                                    <p:cond delay="1250"/>
                                  </p:stCondLst>
                                  <p:childTnLst>
                                    <p:animScale>
                                      <p:cBhvr>
                                        <p:cTn id="9" dur="500"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213_Custom Layout">
    <p:spTree>
      <p:nvGrpSpPr>
        <p:cNvPr id="1" name=""/>
        <p:cNvGrpSpPr/>
        <p:nvPr/>
      </p:nvGrpSpPr>
      <p:grpSpPr>
        <a:xfrm>
          <a:off x="0" y="0"/>
          <a:ext cx="0" cy="0"/>
          <a:chOff x="0" y="0"/>
          <a:chExt cx="0" cy="0"/>
        </a:xfrm>
      </p:grpSpPr>
      <p:sp>
        <p:nvSpPr>
          <p:cNvPr id="13" name="Picture Placeholder 12"/>
          <p:cNvSpPr>
            <a:spLocks noGrp="1"/>
          </p:cNvSpPr>
          <p:nvPr>
            <p:ph type="pic" sz="quarter" idx="30"/>
          </p:nvPr>
        </p:nvSpPr>
        <p:spPr>
          <a:xfrm>
            <a:off x="8434386" y="3227905"/>
            <a:ext cx="2738438" cy="2753795"/>
          </a:xfrm>
          <a:custGeom>
            <a:avLst/>
            <a:gdLst>
              <a:gd name="connsiteX0" fmla="*/ 0 w 2738438"/>
              <a:gd name="connsiteY0" fmla="*/ 0 h 2753795"/>
              <a:gd name="connsiteX1" fmla="*/ 1376898 w 2738438"/>
              <a:gd name="connsiteY1" fmla="*/ 0 h 2753795"/>
              <a:gd name="connsiteX2" fmla="*/ 2725822 w 2738438"/>
              <a:gd name="connsiteY2" fmla="*/ 1099405 h 2753795"/>
              <a:gd name="connsiteX3" fmla="*/ 2738438 w 2738438"/>
              <a:gd name="connsiteY3" fmla="*/ 1182067 h 2753795"/>
              <a:gd name="connsiteX4" fmla="*/ 2738438 w 2738438"/>
              <a:gd name="connsiteY4" fmla="*/ 1571730 h 2753795"/>
              <a:gd name="connsiteX5" fmla="*/ 2725822 w 2738438"/>
              <a:gd name="connsiteY5" fmla="*/ 1654391 h 2753795"/>
              <a:gd name="connsiteX6" fmla="*/ 1517678 w 2738438"/>
              <a:gd name="connsiteY6" fmla="*/ 2746687 h 2753795"/>
              <a:gd name="connsiteX7" fmla="*/ 1376918 w 2738438"/>
              <a:gd name="connsiteY7" fmla="*/ 2753795 h 2753795"/>
              <a:gd name="connsiteX8" fmla="*/ 1376898 w 2738438"/>
              <a:gd name="connsiteY8" fmla="*/ 2753795 h 2753795"/>
              <a:gd name="connsiteX9" fmla="*/ 0 w 2738438"/>
              <a:gd name="connsiteY9" fmla="*/ 1376897 h 2753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38438" h="2753795">
                <a:moveTo>
                  <a:pt x="0" y="0"/>
                </a:moveTo>
                <a:lnTo>
                  <a:pt x="1376898" y="0"/>
                </a:lnTo>
                <a:cubicBezTo>
                  <a:pt x="2042283" y="0"/>
                  <a:pt x="2597432" y="471976"/>
                  <a:pt x="2725822" y="1099405"/>
                </a:cubicBezTo>
                <a:lnTo>
                  <a:pt x="2738438" y="1182067"/>
                </a:lnTo>
                <a:lnTo>
                  <a:pt x="2738438" y="1571730"/>
                </a:lnTo>
                <a:lnTo>
                  <a:pt x="2725822" y="1654391"/>
                </a:lnTo>
                <a:cubicBezTo>
                  <a:pt x="2606603" y="2237004"/>
                  <a:pt x="2119413" y="2685578"/>
                  <a:pt x="1517678" y="2746687"/>
                </a:cubicBezTo>
                <a:lnTo>
                  <a:pt x="1376918" y="2753795"/>
                </a:lnTo>
                <a:lnTo>
                  <a:pt x="1376898" y="2753795"/>
                </a:lnTo>
                <a:cubicBezTo>
                  <a:pt x="616458" y="2753795"/>
                  <a:pt x="0" y="2137337"/>
                  <a:pt x="0" y="1376897"/>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10"/>
          <p:cNvSpPr>
            <a:spLocks noGrp="1"/>
          </p:cNvSpPr>
          <p:nvPr>
            <p:ph type="pic" sz="quarter" idx="29"/>
          </p:nvPr>
        </p:nvSpPr>
        <p:spPr>
          <a:xfrm>
            <a:off x="6342819" y="1125539"/>
            <a:ext cx="2091567" cy="2095500"/>
          </a:xfrm>
          <a:custGeom>
            <a:avLst/>
            <a:gdLst>
              <a:gd name="connsiteX0" fmla="*/ 1043818 w 2091567"/>
              <a:gd name="connsiteY0" fmla="*/ 0 h 2095500"/>
              <a:gd name="connsiteX1" fmla="*/ 2086159 w 2091567"/>
              <a:gd name="connsiteY1" fmla="*/ 940624 h 2095500"/>
              <a:gd name="connsiteX2" fmla="*/ 2091567 w 2091567"/>
              <a:gd name="connsiteY2" fmla="*/ 1047730 h 2095500"/>
              <a:gd name="connsiteX3" fmla="*/ 2091567 w 2091567"/>
              <a:gd name="connsiteY3" fmla="*/ 2095500 h 2095500"/>
              <a:gd name="connsiteX4" fmla="*/ 1043818 w 2091567"/>
              <a:gd name="connsiteY4" fmla="*/ 2095500 h 2095500"/>
              <a:gd name="connsiteX5" fmla="*/ 1478 w 2091567"/>
              <a:gd name="connsiteY5" fmla="*/ 1154876 h 2095500"/>
              <a:gd name="connsiteX6" fmla="*/ 0 w 2091567"/>
              <a:gd name="connsiteY6" fmla="*/ 1125618 h 2095500"/>
              <a:gd name="connsiteX7" fmla="*/ 0 w 2091567"/>
              <a:gd name="connsiteY7" fmla="*/ 969882 h 2095500"/>
              <a:gd name="connsiteX8" fmla="*/ 1478 w 2091567"/>
              <a:gd name="connsiteY8" fmla="*/ 940624 h 2095500"/>
              <a:gd name="connsiteX9" fmla="*/ 1043818 w 2091567"/>
              <a:gd name="connsiteY9" fmla="*/ 0 h 209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1567" h="2095500">
                <a:moveTo>
                  <a:pt x="1043818" y="0"/>
                </a:moveTo>
                <a:cubicBezTo>
                  <a:pt x="1586308" y="0"/>
                  <a:pt x="2032504" y="412290"/>
                  <a:pt x="2086159" y="940624"/>
                </a:cubicBezTo>
                <a:lnTo>
                  <a:pt x="2091567" y="1047730"/>
                </a:lnTo>
                <a:lnTo>
                  <a:pt x="2091567" y="2095500"/>
                </a:lnTo>
                <a:lnTo>
                  <a:pt x="1043818" y="2095500"/>
                </a:lnTo>
                <a:cubicBezTo>
                  <a:pt x="501328" y="2095500"/>
                  <a:pt x="55133" y="1683210"/>
                  <a:pt x="1478" y="1154876"/>
                </a:cubicBezTo>
                <a:lnTo>
                  <a:pt x="0" y="1125618"/>
                </a:lnTo>
                <a:lnTo>
                  <a:pt x="0" y="969882"/>
                </a:lnTo>
                <a:lnTo>
                  <a:pt x="1478" y="940624"/>
                </a:lnTo>
                <a:cubicBezTo>
                  <a:pt x="55133" y="412290"/>
                  <a:pt x="501328" y="0"/>
                  <a:pt x="1043818"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9"/>
          <p:cNvSpPr>
            <a:spLocks noGrp="1"/>
          </p:cNvSpPr>
          <p:nvPr>
            <p:ph type="pic" sz="quarter" idx="28"/>
          </p:nvPr>
        </p:nvSpPr>
        <p:spPr>
          <a:xfrm>
            <a:off x="9645097" y="1125540"/>
            <a:ext cx="1527728" cy="1527727"/>
          </a:xfrm>
          <a:custGeom>
            <a:avLst/>
            <a:gdLst>
              <a:gd name="connsiteX0" fmla="*/ 763844 w 1527728"/>
              <a:gd name="connsiteY0" fmla="*/ 0 h 1527727"/>
              <a:gd name="connsiteX1" fmla="*/ 763884 w 1527728"/>
              <a:gd name="connsiteY1" fmla="*/ 0 h 1527727"/>
              <a:gd name="connsiteX2" fmla="*/ 841965 w 1527728"/>
              <a:gd name="connsiteY2" fmla="*/ 3943 h 1527727"/>
              <a:gd name="connsiteX3" fmla="*/ 1527728 w 1527728"/>
              <a:gd name="connsiteY3" fmla="*/ 763863 h 1527727"/>
              <a:gd name="connsiteX4" fmla="*/ 763864 w 1527728"/>
              <a:gd name="connsiteY4" fmla="*/ 1527727 h 1527727"/>
              <a:gd name="connsiteX5" fmla="*/ 0 w 1527728"/>
              <a:gd name="connsiteY5" fmla="*/ 1527727 h 1527727"/>
              <a:gd name="connsiteX6" fmla="*/ 0 w 1527728"/>
              <a:gd name="connsiteY6" fmla="*/ 763863 h 1527727"/>
              <a:gd name="connsiteX7" fmla="*/ 685763 w 1527728"/>
              <a:gd name="connsiteY7" fmla="*/ 3943 h 1527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27728" h="1527727">
                <a:moveTo>
                  <a:pt x="763844" y="0"/>
                </a:moveTo>
                <a:lnTo>
                  <a:pt x="763884" y="0"/>
                </a:lnTo>
                <a:lnTo>
                  <a:pt x="841965" y="3943"/>
                </a:lnTo>
                <a:cubicBezTo>
                  <a:pt x="1227147" y="43060"/>
                  <a:pt x="1527728" y="368360"/>
                  <a:pt x="1527728" y="763863"/>
                </a:cubicBezTo>
                <a:cubicBezTo>
                  <a:pt x="1527728" y="1185733"/>
                  <a:pt x="1185734" y="1527727"/>
                  <a:pt x="763864" y="1527727"/>
                </a:cubicBezTo>
                <a:lnTo>
                  <a:pt x="0" y="1527727"/>
                </a:lnTo>
                <a:lnTo>
                  <a:pt x="0" y="763863"/>
                </a:lnTo>
                <a:cubicBezTo>
                  <a:pt x="0" y="368360"/>
                  <a:pt x="300581" y="43060"/>
                  <a:pt x="685763" y="3943"/>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710427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11"/>
                                        </p:tgtEl>
                                      </p:cBhvr>
                                      <p:by x="105000" y="105000"/>
                                    </p:animScale>
                                  </p:childTnLst>
                                </p:cTn>
                              </p:par>
                              <p:par>
                                <p:cTn id="10" presetID="10" presetClass="entr" presetSubtype="0" fill="hold" grpId="0" nodeType="withEffect">
                                  <p:stCondLst>
                                    <p:cond delay="125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6" presetClass="emph" presetSubtype="0" accel="50000" decel="50000" autoRev="1" fill="hold" grpId="1" nodeType="withEffect">
                                  <p:stCondLst>
                                    <p:cond delay="1250"/>
                                  </p:stCondLst>
                                  <p:childTnLst>
                                    <p:animScale>
                                      <p:cBhvr>
                                        <p:cTn id="14" dur="500" fill="hold"/>
                                        <p:tgtEl>
                                          <p:spTgt spid="13"/>
                                        </p:tgtEl>
                                      </p:cBhvr>
                                      <p:by x="105000" y="105000"/>
                                    </p:animScale>
                                  </p:childTnLst>
                                </p:cTn>
                              </p:par>
                              <p:par>
                                <p:cTn id="15" presetID="10" presetClass="entr" presetSubtype="0" fill="hold" grpId="0" nodeType="withEffect">
                                  <p:stCondLst>
                                    <p:cond delay="150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6" presetClass="emph" presetSubtype="0" accel="50000" decel="50000" autoRev="1" fill="hold" grpId="1" nodeType="withEffect">
                                  <p:stCondLst>
                                    <p:cond delay="1500"/>
                                  </p:stCondLst>
                                  <p:childTnLst>
                                    <p:animScale>
                                      <p:cBhvr>
                                        <p:cTn id="19"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1" grpId="0" animBg="1"/>
      <p:bldP spid="11" grpId="1" animBg="1"/>
      <p:bldP spid="10" grpId="0" animBg="1"/>
      <p:bldP spid="10" grpId="1" animBg="1"/>
    </p:bld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214_Custom Layout">
    <p:spTree>
      <p:nvGrpSpPr>
        <p:cNvPr id="1" name=""/>
        <p:cNvGrpSpPr/>
        <p:nvPr/>
      </p:nvGrpSpPr>
      <p:grpSpPr>
        <a:xfrm>
          <a:off x="0" y="0"/>
          <a:ext cx="0" cy="0"/>
          <a:chOff x="0" y="0"/>
          <a:chExt cx="0" cy="0"/>
        </a:xfrm>
      </p:grpSpPr>
      <p:sp>
        <p:nvSpPr>
          <p:cNvPr id="7" name="Picture Placeholder 8"/>
          <p:cNvSpPr>
            <a:spLocks noGrp="1"/>
          </p:cNvSpPr>
          <p:nvPr>
            <p:ph type="pic" sz="quarter" idx="28"/>
          </p:nvPr>
        </p:nvSpPr>
        <p:spPr>
          <a:xfrm>
            <a:off x="6096000" y="0"/>
            <a:ext cx="6084887" cy="6273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1273524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215_Custom Layout">
    <p:spTree>
      <p:nvGrpSpPr>
        <p:cNvPr id="1" name=""/>
        <p:cNvGrpSpPr/>
        <p:nvPr/>
      </p:nvGrpSpPr>
      <p:grpSpPr>
        <a:xfrm>
          <a:off x="0" y="0"/>
          <a:ext cx="0" cy="0"/>
          <a:chOff x="0" y="0"/>
          <a:chExt cx="0" cy="0"/>
        </a:xfrm>
      </p:grpSpPr>
      <p:sp>
        <p:nvSpPr>
          <p:cNvPr id="7" name="Picture Placeholder 8"/>
          <p:cNvSpPr>
            <a:spLocks noGrp="1"/>
          </p:cNvSpPr>
          <p:nvPr>
            <p:ph type="pic" sz="quarter" idx="28"/>
          </p:nvPr>
        </p:nvSpPr>
        <p:spPr>
          <a:xfrm>
            <a:off x="5093068" y="0"/>
            <a:ext cx="3042016" cy="394774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29"/>
          </p:nvPr>
        </p:nvSpPr>
        <p:spPr>
          <a:xfrm>
            <a:off x="8135082" y="2910254"/>
            <a:ext cx="3042016" cy="394774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3064243" cy="1249845"/>
          </a:xfrm>
        </p:spPr>
        <p:txBody>
          <a:bodyPr/>
          <a:lstStyle/>
          <a:p>
            <a:r>
              <a:rPr lang="en-US"/>
              <a:t>Click to edit Master title style</a:t>
            </a:r>
          </a:p>
        </p:txBody>
      </p:sp>
    </p:spTree>
    <p:extLst>
      <p:ext uri="{BB962C8B-B14F-4D97-AF65-F5344CB8AC3E}">
        <p14:creationId xmlns:p14="http://schemas.microsoft.com/office/powerpoint/2010/main" val="314255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100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7"/>
                                        </p:tgtEl>
                                      </p:cBhvr>
                                      <p:by x="105000" y="105000"/>
                                    </p:animScale>
                                  </p:childTnLst>
                                </p:cTn>
                              </p:par>
                              <p:par>
                                <p:cTn id="10" presetID="22" presetClass="entr" presetSubtype="4" fill="hold" grpId="0" nodeType="withEffect">
                                  <p:stCondLst>
                                    <p:cond delay="125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par>
                                <p:cTn id="13" presetID="6" presetClass="emph" presetSubtype="0" accel="50000" decel="50000" autoRev="1" fill="hold" grpId="1" nodeType="withEffect">
                                  <p:stCondLst>
                                    <p:cond delay="125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6" grpId="0" animBg="1"/>
      <p:bldP spid="6" grpId="1"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Picture Placeholder 8"/>
          <p:cNvSpPr>
            <a:spLocks noGrp="1"/>
          </p:cNvSpPr>
          <p:nvPr>
            <p:ph type="pic" sz="quarter" idx="12"/>
          </p:nvPr>
        </p:nvSpPr>
        <p:spPr>
          <a:xfrm>
            <a:off x="6096000" y="0"/>
            <a:ext cx="609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p:cNvSpPr>
            <a:spLocks noGrp="1"/>
          </p:cNvSpPr>
          <p:nvPr>
            <p:ph type="title"/>
          </p:nvPr>
        </p:nvSpPr>
        <p:spPr>
          <a:xfrm>
            <a:off x="1024971" y="2605294"/>
            <a:ext cx="10146612" cy="1647411"/>
          </a:xfrm>
          <a:effectLst>
            <a:outerShdw blurRad="762000" dist="381000" dir="5400000" algn="t" rotWithShape="0">
              <a:prstClr val="black">
                <a:alpha val="30000"/>
              </a:prstClr>
            </a:outerShdw>
          </a:effectLst>
        </p:spPr>
        <p:txBody>
          <a:bodyPr/>
          <a:lstStyle>
            <a:lvl1pPr algn="ctr">
              <a:defRPr sz="9600" b="1" i="0">
                <a:latin typeface="+mj-lt"/>
                <a:ea typeface="Montserrat Black" charset="0"/>
                <a:cs typeface="Montserrat Black" charset="0"/>
              </a:defRPr>
            </a:lvl1pPr>
          </a:lstStyle>
          <a:p>
            <a:r>
              <a:rPr lang="en-US"/>
              <a:t>Click to edit</a:t>
            </a:r>
          </a:p>
        </p:txBody>
      </p:sp>
    </p:spTree>
    <p:extLst>
      <p:ext uri="{BB962C8B-B14F-4D97-AF65-F5344CB8AC3E}">
        <p14:creationId xmlns:p14="http://schemas.microsoft.com/office/powerpoint/2010/main" val="99505945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216_Custom Layout">
    <p:spTree>
      <p:nvGrpSpPr>
        <p:cNvPr id="1" name=""/>
        <p:cNvGrpSpPr/>
        <p:nvPr/>
      </p:nvGrpSpPr>
      <p:grpSpPr>
        <a:xfrm>
          <a:off x="0" y="0"/>
          <a:ext cx="0" cy="0"/>
          <a:chOff x="0" y="0"/>
          <a:chExt cx="0" cy="0"/>
        </a:xfrm>
      </p:grpSpPr>
      <p:sp>
        <p:nvSpPr>
          <p:cNvPr id="7" name="Picture Placeholder 8"/>
          <p:cNvSpPr>
            <a:spLocks noGrp="1"/>
          </p:cNvSpPr>
          <p:nvPr>
            <p:ph type="pic" sz="quarter" idx="28"/>
          </p:nvPr>
        </p:nvSpPr>
        <p:spPr>
          <a:xfrm>
            <a:off x="4572000" y="0"/>
            <a:ext cx="253365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19989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75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6" presetClass="emph" presetSubtype="0" accel="50000" decel="50000" autoRev="1" fill="hold" grpId="1" nodeType="withEffect">
                                  <p:stCondLst>
                                    <p:cond delay="750"/>
                                  </p:stCondLst>
                                  <p:childTnLst>
                                    <p:animScale>
                                      <p:cBhvr>
                                        <p:cTn id="9"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217_Custom Layout">
    <p:spTree>
      <p:nvGrpSpPr>
        <p:cNvPr id="1" name=""/>
        <p:cNvGrpSpPr/>
        <p:nvPr/>
      </p:nvGrpSpPr>
      <p:grpSpPr>
        <a:xfrm>
          <a:off x="0" y="0"/>
          <a:ext cx="0" cy="0"/>
          <a:chOff x="0" y="0"/>
          <a:chExt cx="0" cy="0"/>
        </a:xfrm>
      </p:grpSpPr>
      <p:sp>
        <p:nvSpPr>
          <p:cNvPr id="5" name="Picture Placeholder 8"/>
          <p:cNvSpPr>
            <a:spLocks noGrp="1"/>
          </p:cNvSpPr>
          <p:nvPr>
            <p:ph type="pic" sz="quarter" idx="29"/>
          </p:nvPr>
        </p:nvSpPr>
        <p:spPr>
          <a:xfrm>
            <a:off x="3290888" y="1125538"/>
            <a:ext cx="1833562" cy="13509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30"/>
          </p:nvPr>
        </p:nvSpPr>
        <p:spPr>
          <a:xfrm>
            <a:off x="5067300" y="4922838"/>
            <a:ext cx="1898332" cy="13509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935006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5"/>
                                        </p:tgtEl>
                                      </p:cBhvr>
                                      <p:by x="105000" y="105000"/>
                                    </p:animScale>
                                  </p:childTnLst>
                                </p:cTn>
                              </p:par>
                              <p:par>
                                <p:cTn id="10" presetID="22" presetClass="entr" presetSubtype="8" fill="hold" grpId="0" nodeType="withEffect">
                                  <p:stCondLst>
                                    <p:cond delay="125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25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218_Custom Layout">
    <p:spTree>
      <p:nvGrpSpPr>
        <p:cNvPr id="1" name=""/>
        <p:cNvGrpSpPr/>
        <p:nvPr/>
      </p:nvGrpSpPr>
      <p:grpSpPr>
        <a:xfrm>
          <a:off x="0" y="0"/>
          <a:ext cx="0" cy="0"/>
          <a:chOff x="0" y="0"/>
          <a:chExt cx="0" cy="0"/>
        </a:xfrm>
      </p:grpSpPr>
      <p:sp>
        <p:nvSpPr>
          <p:cNvPr id="7" name="Picture Placeholder 8"/>
          <p:cNvSpPr>
            <a:spLocks noGrp="1"/>
          </p:cNvSpPr>
          <p:nvPr>
            <p:ph type="pic" sz="quarter" idx="28"/>
          </p:nvPr>
        </p:nvSpPr>
        <p:spPr>
          <a:xfrm>
            <a:off x="8214359" y="1125538"/>
            <a:ext cx="2958466" cy="328691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29"/>
          </p:nvPr>
        </p:nvSpPr>
        <p:spPr>
          <a:xfrm>
            <a:off x="11172824" y="4412456"/>
            <a:ext cx="1019175" cy="1861344"/>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30"/>
          </p:nvPr>
        </p:nvSpPr>
        <p:spPr>
          <a:xfrm>
            <a:off x="6566463" y="0"/>
            <a:ext cx="1647895" cy="112553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3330740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10"/>
                                        </p:tgtEl>
                                      </p:cBhvr>
                                      <p:by x="105000" y="105000"/>
                                    </p:animScale>
                                  </p:childTnLst>
                                </p:cTn>
                              </p:par>
                              <p:par>
                                <p:cTn id="10" presetID="22" presetClass="entr" presetSubtype="8" fill="hold" grpId="0" nodeType="withEffect">
                                  <p:stCondLst>
                                    <p:cond delay="75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7"/>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10" grpId="0" animBg="1"/>
      <p:bldP spid="10" grpId="1" animBg="1"/>
    </p:bld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219_Custom Layout">
    <p:spTree>
      <p:nvGrpSpPr>
        <p:cNvPr id="1" name=""/>
        <p:cNvGrpSpPr/>
        <p:nvPr/>
      </p:nvGrpSpPr>
      <p:grpSpPr>
        <a:xfrm>
          <a:off x="0" y="0"/>
          <a:ext cx="0" cy="0"/>
          <a:chOff x="0" y="0"/>
          <a:chExt cx="0" cy="0"/>
        </a:xfrm>
      </p:grpSpPr>
      <p:sp>
        <p:nvSpPr>
          <p:cNvPr id="14" name="Picture Placeholder 13"/>
          <p:cNvSpPr>
            <a:spLocks noGrp="1"/>
          </p:cNvSpPr>
          <p:nvPr>
            <p:ph type="pic" sz="quarter" idx="30"/>
          </p:nvPr>
        </p:nvSpPr>
        <p:spPr>
          <a:xfrm>
            <a:off x="4713700" y="3813506"/>
            <a:ext cx="7478298" cy="2460295"/>
          </a:xfrm>
          <a:custGeom>
            <a:avLst/>
            <a:gdLst>
              <a:gd name="connsiteX0" fmla="*/ 1199428 w 7478298"/>
              <a:gd name="connsiteY0" fmla="*/ 0 h 2460295"/>
              <a:gd name="connsiteX1" fmla="*/ 5814600 w 7478298"/>
              <a:gd name="connsiteY1" fmla="*/ 0 h 2460295"/>
              <a:gd name="connsiteX2" fmla="*/ 6256010 w 7478298"/>
              <a:gd name="connsiteY2" fmla="*/ 0 h 2460295"/>
              <a:gd name="connsiteX3" fmla="*/ 7478298 w 7478298"/>
              <a:gd name="connsiteY3" fmla="*/ 0 h 2460295"/>
              <a:gd name="connsiteX4" fmla="*/ 7478298 w 7478298"/>
              <a:gd name="connsiteY4" fmla="*/ 2460295 h 2460295"/>
              <a:gd name="connsiteX5" fmla="*/ 6256010 w 7478298"/>
              <a:gd name="connsiteY5" fmla="*/ 2460295 h 2460295"/>
              <a:gd name="connsiteX6" fmla="*/ 5814600 w 7478298"/>
              <a:gd name="connsiteY6" fmla="*/ 2460295 h 2460295"/>
              <a:gd name="connsiteX7" fmla="*/ 1199428 w 7478298"/>
              <a:gd name="connsiteY7" fmla="*/ 2460295 h 2460295"/>
              <a:gd name="connsiteX8" fmla="*/ 0 w 7478298"/>
              <a:gd name="connsiteY8" fmla="*/ 1230148 h 2460295"/>
              <a:gd name="connsiteX9" fmla="*/ 1199428 w 7478298"/>
              <a:gd name="connsiteY9" fmla="*/ 0 h 2460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78298" h="2460295">
                <a:moveTo>
                  <a:pt x="1199428" y="0"/>
                </a:moveTo>
                <a:lnTo>
                  <a:pt x="5814600" y="0"/>
                </a:lnTo>
                <a:lnTo>
                  <a:pt x="6256010" y="0"/>
                </a:lnTo>
                <a:lnTo>
                  <a:pt x="7478298" y="0"/>
                </a:lnTo>
                <a:lnTo>
                  <a:pt x="7478298" y="2460295"/>
                </a:lnTo>
                <a:lnTo>
                  <a:pt x="6256010" y="2460295"/>
                </a:lnTo>
                <a:lnTo>
                  <a:pt x="5814600" y="2460295"/>
                </a:lnTo>
                <a:lnTo>
                  <a:pt x="1199428" y="2460295"/>
                </a:lnTo>
                <a:cubicBezTo>
                  <a:pt x="537068" y="2460295"/>
                  <a:pt x="0" y="1909576"/>
                  <a:pt x="0" y="1230148"/>
                </a:cubicBezTo>
                <a:cubicBezTo>
                  <a:pt x="0" y="550719"/>
                  <a:pt x="537068" y="0"/>
                  <a:pt x="1199428"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12"/>
          <p:cNvSpPr>
            <a:spLocks noGrp="1"/>
          </p:cNvSpPr>
          <p:nvPr>
            <p:ph type="pic" sz="quarter" idx="28"/>
          </p:nvPr>
        </p:nvSpPr>
        <p:spPr>
          <a:xfrm>
            <a:off x="2038032" y="3816349"/>
            <a:ext cx="2449832" cy="2457451"/>
          </a:xfrm>
          <a:custGeom>
            <a:avLst/>
            <a:gdLst>
              <a:gd name="connsiteX0" fmla="*/ 1221106 w 2449832"/>
              <a:gd name="connsiteY0" fmla="*/ 0 h 2457451"/>
              <a:gd name="connsiteX1" fmla="*/ 2449832 w 2449832"/>
              <a:gd name="connsiteY1" fmla="*/ 1228726 h 2457451"/>
              <a:gd name="connsiteX2" fmla="*/ 1346736 w 2449832"/>
              <a:gd name="connsiteY2" fmla="*/ 2451109 h 2457451"/>
              <a:gd name="connsiteX3" fmla="*/ 1221126 w 2449832"/>
              <a:gd name="connsiteY3" fmla="*/ 2457451 h 2457451"/>
              <a:gd name="connsiteX4" fmla="*/ 1221086 w 2449832"/>
              <a:gd name="connsiteY4" fmla="*/ 2457451 h 2457451"/>
              <a:gd name="connsiteX5" fmla="*/ 1095476 w 2449832"/>
              <a:gd name="connsiteY5" fmla="*/ 2451109 h 2457451"/>
              <a:gd name="connsiteX6" fmla="*/ 17343 w 2449832"/>
              <a:gd name="connsiteY6" fmla="*/ 1476358 h 2457451"/>
              <a:gd name="connsiteX7" fmla="*/ 0 w 2449832"/>
              <a:gd name="connsiteY7" fmla="*/ 1362719 h 2457451"/>
              <a:gd name="connsiteX8" fmla="*/ 0 w 2449832"/>
              <a:gd name="connsiteY8" fmla="*/ 1094734 h 2457451"/>
              <a:gd name="connsiteX9" fmla="*/ 17343 w 2449832"/>
              <a:gd name="connsiteY9" fmla="*/ 981095 h 2457451"/>
              <a:gd name="connsiteX10" fmla="*/ 1221106 w 2449832"/>
              <a:gd name="connsiteY10" fmla="*/ 0 h 2457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9832" h="2457451">
                <a:moveTo>
                  <a:pt x="1221106" y="0"/>
                </a:moveTo>
                <a:cubicBezTo>
                  <a:pt x="1899713" y="0"/>
                  <a:pt x="2449832" y="550119"/>
                  <a:pt x="2449832" y="1228726"/>
                </a:cubicBezTo>
                <a:cubicBezTo>
                  <a:pt x="2449832" y="1864920"/>
                  <a:pt x="1966329" y="2388185"/>
                  <a:pt x="1346736" y="2451109"/>
                </a:cubicBezTo>
                <a:lnTo>
                  <a:pt x="1221126" y="2457451"/>
                </a:lnTo>
                <a:lnTo>
                  <a:pt x="1221086" y="2457451"/>
                </a:lnTo>
                <a:lnTo>
                  <a:pt x="1095476" y="2451109"/>
                </a:lnTo>
                <a:cubicBezTo>
                  <a:pt x="558496" y="2396575"/>
                  <a:pt x="123734" y="1996274"/>
                  <a:pt x="17343" y="1476358"/>
                </a:cubicBezTo>
                <a:lnTo>
                  <a:pt x="0" y="1362719"/>
                </a:lnTo>
                <a:lnTo>
                  <a:pt x="0" y="1094734"/>
                </a:lnTo>
                <a:lnTo>
                  <a:pt x="17343" y="981095"/>
                </a:lnTo>
                <a:cubicBezTo>
                  <a:pt x="131918" y="421185"/>
                  <a:pt x="627325" y="0"/>
                  <a:pt x="1221106"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9144000" cy="1249845"/>
          </a:xfrm>
        </p:spPr>
        <p:txBody>
          <a:bodyPr/>
          <a:lstStyle/>
          <a:p>
            <a:r>
              <a:rPr lang="en-US"/>
              <a:t>Click to edit Master title style</a:t>
            </a:r>
          </a:p>
        </p:txBody>
      </p:sp>
    </p:spTree>
    <p:extLst>
      <p:ext uri="{BB962C8B-B14F-4D97-AF65-F5344CB8AC3E}">
        <p14:creationId xmlns:p14="http://schemas.microsoft.com/office/powerpoint/2010/main" val="3969592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25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6" presetClass="emph" presetSubtype="0" accel="50000" decel="50000" autoRev="1" fill="hold" grpId="1" nodeType="withEffect">
                                  <p:stCondLst>
                                    <p:cond delay="1250"/>
                                  </p:stCondLst>
                                  <p:childTnLst>
                                    <p:animScale>
                                      <p:cBhvr>
                                        <p:cTn id="9" dur="500" fill="hold"/>
                                        <p:tgtEl>
                                          <p:spTgt spid="13"/>
                                        </p:tgtEl>
                                      </p:cBhvr>
                                      <p:by x="105000" y="105000"/>
                                    </p:animScale>
                                  </p:childTnLst>
                                </p:cTn>
                              </p:par>
                              <p:par>
                                <p:cTn id="10" presetID="22" presetClass="entr" presetSubtype="2" fill="hold" grpId="0" nodeType="withEffect">
                                  <p:stCondLst>
                                    <p:cond delay="1500"/>
                                  </p:stCondLst>
                                  <p:childTnLst>
                                    <p:set>
                                      <p:cBhvr>
                                        <p:cTn id="11" dur="1" fill="hold">
                                          <p:stCondLst>
                                            <p:cond delay="0"/>
                                          </p:stCondLst>
                                        </p:cTn>
                                        <p:tgtEl>
                                          <p:spTgt spid="14"/>
                                        </p:tgtEl>
                                        <p:attrNameLst>
                                          <p:attrName>style.visibility</p:attrName>
                                        </p:attrNameLst>
                                      </p:cBhvr>
                                      <p:to>
                                        <p:strVal val="visible"/>
                                      </p:to>
                                    </p:set>
                                    <p:animEffect transition="in" filter="wipe(right)">
                                      <p:cBhvr>
                                        <p:cTn id="12" dur="500"/>
                                        <p:tgtEl>
                                          <p:spTgt spid="14"/>
                                        </p:tgtEl>
                                      </p:cBhvr>
                                    </p:animEffect>
                                  </p:childTnLst>
                                </p:cTn>
                              </p:par>
                              <p:par>
                                <p:cTn id="13" presetID="6" presetClass="emph" presetSubtype="0" accel="50000" decel="50000" autoRev="1" fill="hold" grpId="1" nodeType="withEffect">
                                  <p:stCondLst>
                                    <p:cond delay="1500"/>
                                  </p:stCondLst>
                                  <p:childTnLst>
                                    <p:animScale>
                                      <p:cBhvr>
                                        <p:cTn id="14" dur="500"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3" grpId="0" animBg="1"/>
      <p:bldP spid="13" grpId="1" animBg="1"/>
    </p:bld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220_Custom Layout">
    <p:spTree>
      <p:nvGrpSpPr>
        <p:cNvPr id="1" name=""/>
        <p:cNvGrpSpPr/>
        <p:nvPr/>
      </p:nvGrpSpPr>
      <p:grpSpPr>
        <a:xfrm>
          <a:off x="0" y="0"/>
          <a:ext cx="0" cy="0"/>
          <a:chOff x="0" y="0"/>
          <a:chExt cx="0" cy="0"/>
        </a:xfrm>
      </p:grpSpPr>
      <p:sp>
        <p:nvSpPr>
          <p:cNvPr id="7" name="Picture Placeholder 8"/>
          <p:cNvSpPr>
            <a:spLocks noGrp="1"/>
          </p:cNvSpPr>
          <p:nvPr>
            <p:ph type="pic" sz="quarter" idx="28"/>
          </p:nvPr>
        </p:nvSpPr>
        <p:spPr>
          <a:xfrm>
            <a:off x="7366000" y="0"/>
            <a:ext cx="482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29"/>
          </p:nvPr>
        </p:nvSpPr>
        <p:spPr>
          <a:xfrm>
            <a:off x="5349875" y="4486275"/>
            <a:ext cx="3317875" cy="1787524"/>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3881590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7"/>
                                        </p:tgtEl>
                                      </p:cBhvr>
                                      <p:by x="105000" y="105000"/>
                                    </p:animScale>
                                  </p:childTnLst>
                                </p:cTn>
                              </p:par>
                              <p:par>
                                <p:cTn id="10" presetID="22" presetClass="entr" presetSubtype="8" fill="hold" grpId="0" nodeType="withEffect">
                                  <p:stCondLst>
                                    <p:cond delay="75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221_Custom Layout">
    <p:spTree>
      <p:nvGrpSpPr>
        <p:cNvPr id="1" name=""/>
        <p:cNvGrpSpPr/>
        <p:nvPr/>
      </p:nvGrpSpPr>
      <p:grpSpPr>
        <a:xfrm>
          <a:off x="0" y="0"/>
          <a:ext cx="0" cy="0"/>
          <a:chOff x="0" y="0"/>
          <a:chExt cx="0" cy="0"/>
        </a:xfrm>
      </p:grpSpPr>
      <p:sp>
        <p:nvSpPr>
          <p:cNvPr id="17" name="Picture Placeholder 16"/>
          <p:cNvSpPr>
            <a:spLocks noGrp="1"/>
          </p:cNvSpPr>
          <p:nvPr>
            <p:ph type="pic" sz="quarter" idx="29"/>
          </p:nvPr>
        </p:nvSpPr>
        <p:spPr>
          <a:xfrm>
            <a:off x="4479700" y="1131887"/>
            <a:ext cx="6693125" cy="5935664"/>
          </a:xfrm>
          <a:custGeom>
            <a:avLst/>
            <a:gdLst>
              <a:gd name="connsiteX0" fmla="*/ 1485087 w 6693125"/>
              <a:gd name="connsiteY0" fmla="*/ 4075002 h 5935664"/>
              <a:gd name="connsiteX1" fmla="*/ 1485126 w 6693125"/>
              <a:gd name="connsiteY1" fmla="*/ 4075002 h 5935664"/>
              <a:gd name="connsiteX2" fmla="*/ 1636950 w 6693125"/>
              <a:gd name="connsiteY2" fmla="*/ 4082669 h 5935664"/>
              <a:gd name="connsiteX3" fmla="*/ 2970212 w 6693125"/>
              <a:gd name="connsiteY3" fmla="*/ 5560107 h 5935664"/>
              <a:gd name="connsiteX4" fmla="*/ 2940040 w 6693125"/>
              <a:gd name="connsiteY4" fmla="*/ 5859408 h 5935664"/>
              <a:gd name="connsiteX5" fmla="*/ 2920433 w 6693125"/>
              <a:gd name="connsiteY5" fmla="*/ 5935664 h 5935664"/>
              <a:gd name="connsiteX6" fmla="*/ 49780 w 6693125"/>
              <a:gd name="connsiteY6" fmla="*/ 5935664 h 5935664"/>
              <a:gd name="connsiteX7" fmla="*/ 30172 w 6693125"/>
              <a:gd name="connsiteY7" fmla="*/ 5859408 h 5935664"/>
              <a:gd name="connsiteX8" fmla="*/ 0 w 6693125"/>
              <a:gd name="connsiteY8" fmla="*/ 5560107 h 5935664"/>
              <a:gd name="connsiteX9" fmla="*/ 1333263 w 6693125"/>
              <a:gd name="connsiteY9" fmla="*/ 4082669 h 5935664"/>
              <a:gd name="connsiteX10" fmla="*/ 4953701 w 6693125"/>
              <a:gd name="connsiteY10" fmla="*/ 3124202 h 5935664"/>
              <a:gd name="connsiteX11" fmla="*/ 5962557 w 6693125"/>
              <a:gd name="connsiteY11" fmla="*/ 4133058 h 5935664"/>
              <a:gd name="connsiteX12" fmla="*/ 4953701 w 6693125"/>
              <a:gd name="connsiteY12" fmla="*/ 5141914 h 5935664"/>
              <a:gd name="connsiteX13" fmla="*/ 3944845 w 6693125"/>
              <a:gd name="connsiteY13" fmla="*/ 4133058 h 5935664"/>
              <a:gd name="connsiteX14" fmla="*/ 4953701 w 6693125"/>
              <a:gd name="connsiteY14" fmla="*/ 3124202 h 5935664"/>
              <a:gd name="connsiteX15" fmla="*/ 2902970 w 6693125"/>
              <a:gd name="connsiteY15" fmla="*/ 2071690 h 5935664"/>
              <a:gd name="connsiteX16" fmla="*/ 3911826 w 6693125"/>
              <a:gd name="connsiteY16" fmla="*/ 3080546 h 5935664"/>
              <a:gd name="connsiteX17" fmla="*/ 2902970 w 6693125"/>
              <a:gd name="connsiteY17" fmla="*/ 4089402 h 5935664"/>
              <a:gd name="connsiteX18" fmla="*/ 1894114 w 6693125"/>
              <a:gd name="connsiteY18" fmla="*/ 3080546 h 5935664"/>
              <a:gd name="connsiteX19" fmla="*/ 2902970 w 6693125"/>
              <a:gd name="connsiteY19" fmla="*/ 2071690 h 5935664"/>
              <a:gd name="connsiteX20" fmla="*/ 5208019 w 6693125"/>
              <a:gd name="connsiteY20" fmla="*/ 3176 h 5935664"/>
              <a:gd name="connsiteX21" fmla="*/ 6693125 w 6693125"/>
              <a:gd name="connsiteY21" fmla="*/ 1488282 h 5935664"/>
              <a:gd name="connsiteX22" fmla="*/ 5208019 w 6693125"/>
              <a:gd name="connsiteY22" fmla="*/ 2973388 h 5935664"/>
              <a:gd name="connsiteX23" fmla="*/ 3722913 w 6693125"/>
              <a:gd name="connsiteY23" fmla="*/ 1488282 h 5935664"/>
              <a:gd name="connsiteX24" fmla="*/ 5208019 w 6693125"/>
              <a:gd name="connsiteY24" fmla="*/ 3176 h 5935664"/>
              <a:gd name="connsiteX25" fmla="*/ 2393381 w 6693125"/>
              <a:gd name="connsiteY25" fmla="*/ 0 h 5935664"/>
              <a:gd name="connsiteX26" fmla="*/ 3402237 w 6693125"/>
              <a:gd name="connsiteY26" fmla="*/ 1008856 h 5935664"/>
              <a:gd name="connsiteX27" fmla="*/ 2393381 w 6693125"/>
              <a:gd name="connsiteY27" fmla="*/ 2017712 h 5935664"/>
              <a:gd name="connsiteX28" fmla="*/ 1384525 w 6693125"/>
              <a:gd name="connsiteY28" fmla="*/ 1008856 h 5935664"/>
              <a:gd name="connsiteX29" fmla="*/ 2393381 w 6693125"/>
              <a:gd name="connsiteY29" fmla="*/ 0 h 5935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693125" h="5935664">
                <a:moveTo>
                  <a:pt x="1485087" y="4075002"/>
                </a:moveTo>
                <a:lnTo>
                  <a:pt x="1485126" y="4075002"/>
                </a:lnTo>
                <a:lnTo>
                  <a:pt x="1636950" y="4082669"/>
                </a:lnTo>
                <a:cubicBezTo>
                  <a:pt x="2385823" y="4158721"/>
                  <a:pt x="2970212" y="4791169"/>
                  <a:pt x="2970212" y="5560107"/>
                </a:cubicBezTo>
                <a:cubicBezTo>
                  <a:pt x="2970212" y="5662632"/>
                  <a:pt x="2959823" y="5762731"/>
                  <a:pt x="2940040" y="5859408"/>
                </a:cubicBezTo>
                <a:lnTo>
                  <a:pt x="2920433" y="5935664"/>
                </a:lnTo>
                <a:lnTo>
                  <a:pt x="49780" y="5935664"/>
                </a:lnTo>
                <a:lnTo>
                  <a:pt x="30172" y="5859408"/>
                </a:lnTo>
                <a:cubicBezTo>
                  <a:pt x="10389" y="5762731"/>
                  <a:pt x="0" y="5662632"/>
                  <a:pt x="0" y="5560107"/>
                </a:cubicBezTo>
                <a:cubicBezTo>
                  <a:pt x="0" y="4791169"/>
                  <a:pt x="584389" y="4158721"/>
                  <a:pt x="1333263" y="4082669"/>
                </a:cubicBezTo>
                <a:close/>
                <a:moveTo>
                  <a:pt x="4953701" y="3124202"/>
                </a:moveTo>
                <a:cubicBezTo>
                  <a:pt x="5510877" y="3124202"/>
                  <a:pt x="5962557" y="3575882"/>
                  <a:pt x="5962557" y="4133058"/>
                </a:cubicBezTo>
                <a:cubicBezTo>
                  <a:pt x="5962557" y="4690234"/>
                  <a:pt x="5510877" y="5141914"/>
                  <a:pt x="4953701" y="5141914"/>
                </a:cubicBezTo>
                <a:cubicBezTo>
                  <a:pt x="4396525" y="5141914"/>
                  <a:pt x="3944845" y="4690234"/>
                  <a:pt x="3944845" y="4133058"/>
                </a:cubicBezTo>
                <a:cubicBezTo>
                  <a:pt x="3944845" y="3575882"/>
                  <a:pt x="4396525" y="3124202"/>
                  <a:pt x="4953701" y="3124202"/>
                </a:cubicBezTo>
                <a:close/>
                <a:moveTo>
                  <a:pt x="2902970" y="2071690"/>
                </a:moveTo>
                <a:cubicBezTo>
                  <a:pt x="3460146" y="2071690"/>
                  <a:pt x="3911826" y="2523370"/>
                  <a:pt x="3911826" y="3080546"/>
                </a:cubicBezTo>
                <a:cubicBezTo>
                  <a:pt x="3911826" y="3637722"/>
                  <a:pt x="3460146" y="4089402"/>
                  <a:pt x="2902970" y="4089402"/>
                </a:cubicBezTo>
                <a:cubicBezTo>
                  <a:pt x="2345794" y="4089402"/>
                  <a:pt x="1894114" y="3637722"/>
                  <a:pt x="1894114" y="3080546"/>
                </a:cubicBezTo>
                <a:cubicBezTo>
                  <a:pt x="1894114" y="2523370"/>
                  <a:pt x="2345794" y="2071690"/>
                  <a:pt x="2902970" y="2071690"/>
                </a:cubicBezTo>
                <a:close/>
                <a:moveTo>
                  <a:pt x="5208019" y="3176"/>
                </a:moveTo>
                <a:cubicBezTo>
                  <a:pt x="6028220" y="3176"/>
                  <a:pt x="6693125" y="668081"/>
                  <a:pt x="6693125" y="1488282"/>
                </a:cubicBezTo>
                <a:cubicBezTo>
                  <a:pt x="6693125" y="2308483"/>
                  <a:pt x="6028220" y="2973388"/>
                  <a:pt x="5208019" y="2973388"/>
                </a:cubicBezTo>
                <a:cubicBezTo>
                  <a:pt x="4387818" y="2973388"/>
                  <a:pt x="3722913" y="2308483"/>
                  <a:pt x="3722913" y="1488282"/>
                </a:cubicBezTo>
                <a:cubicBezTo>
                  <a:pt x="3722913" y="668081"/>
                  <a:pt x="4387818" y="3176"/>
                  <a:pt x="5208019" y="3176"/>
                </a:cubicBezTo>
                <a:close/>
                <a:moveTo>
                  <a:pt x="2393381" y="0"/>
                </a:moveTo>
                <a:cubicBezTo>
                  <a:pt x="2950557" y="0"/>
                  <a:pt x="3402237" y="451680"/>
                  <a:pt x="3402237" y="1008856"/>
                </a:cubicBezTo>
                <a:cubicBezTo>
                  <a:pt x="3402237" y="1566032"/>
                  <a:pt x="2950557" y="2017712"/>
                  <a:pt x="2393381" y="2017712"/>
                </a:cubicBezTo>
                <a:cubicBezTo>
                  <a:pt x="1836205" y="2017712"/>
                  <a:pt x="1384525" y="1566032"/>
                  <a:pt x="1384525" y="1008856"/>
                </a:cubicBezTo>
                <a:cubicBezTo>
                  <a:pt x="1384525" y="451680"/>
                  <a:pt x="1836205" y="0"/>
                  <a:pt x="2393381"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1503121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270_Custom Layout">
    <p:spTree>
      <p:nvGrpSpPr>
        <p:cNvPr id="1" name=""/>
        <p:cNvGrpSpPr/>
        <p:nvPr/>
      </p:nvGrpSpPr>
      <p:grpSpPr>
        <a:xfrm>
          <a:off x="0" y="0"/>
          <a:ext cx="0" cy="0"/>
          <a:chOff x="0" y="0"/>
          <a:chExt cx="0" cy="0"/>
        </a:xfrm>
      </p:grpSpPr>
      <p:sp>
        <p:nvSpPr>
          <p:cNvPr id="7" name="Picture Placeholder 8"/>
          <p:cNvSpPr>
            <a:spLocks noGrp="1"/>
          </p:cNvSpPr>
          <p:nvPr>
            <p:ph type="pic" sz="quarter" idx="15"/>
          </p:nvPr>
        </p:nvSpPr>
        <p:spPr>
          <a:xfrm>
            <a:off x="2027237" y="1125538"/>
            <a:ext cx="9145587" cy="322917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105396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750"/>
                                        <p:tgtEl>
                                          <p:spTgt spid="7"/>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309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7981951" y="0"/>
            <a:ext cx="4210049" cy="6273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2870607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10_Custom Layout">
    <p:spTree>
      <p:nvGrpSpPr>
        <p:cNvPr id="1" name=""/>
        <p:cNvGrpSpPr/>
        <p:nvPr/>
      </p:nvGrpSpPr>
      <p:grpSpPr>
        <a:xfrm>
          <a:off x="0" y="0"/>
          <a:ext cx="0" cy="0"/>
          <a:chOff x="0" y="0"/>
          <a:chExt cx="0" cy="0"/>
        </a:xfrm>
      </p:grpSpPr>
      <p:sp>
        <p:nvSpPr>
          <p:cNvPr id="7" name="Picture Placeholder 8"/>
          <p:cNvSpPr>
            <a:spLocks noGrp="1"/>
          </p:cNvSpPr>
          <p:nvPr>
            <p:ph type="pic" sz="quarter" idx="12"/>
          </p:nvPr>
        </p:nvSpPr>
        <p:spPr>
          <a:xfrm>
            <a:off x="9058275" y="0"/>
            <a:ext cx="3133724"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740275" cy="1249845"/>
          </a:xfrm>
        </p:spPr>
        <p:txBody>
          <a:bodyPr/>
          <a:lstStyle/>
          <a:p>
            <a:r>
              <a:rPr lang="en-US"/>
              <a:t>Click to edit Master title style</a:t>
            </a:r>
          </a:p>
        </p:txBody>
      </p:sp>
    </p:spTree>
    <p:extLst>
      <p:ext uri="{BB962C8B-B14F-4D97-AF65-F5344CB8AC3E}">
        <p14:creationId xmlns:p14="http://schemas.microsoft.com/office/powerpoint/2010/main" val="3431446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750"/>
                                        <p:tgtEl>
                                          <p:spTgt spid="7"/>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11_Custom Layout">
    <p:spTree>
      <p:nvGrpSpPr>
        <p:cNvPr id="1" name=""/>
        <p:cNvGrpSpPr/>
        <p:nvPr/>
      </p:nvGrpSpPr>
      <p:grpSpPr>
        <a:xfrm>
          <a:off x="0" y="0"/>
          <a:ext cx="0" cy="0"/>
          <a:chOff x="0" y="0"/>
          <a:chExt cx="0" cy="0"/>
        </a:xfrm>
      </p:grpSpPr>
      <p:sp>
        <p:nvSpPr>
          <p:cNvPr id="5" name="Picture Placeholder 4"/>
          <p:cNvSpPr>
            <a:spLocks noGrp="1"/>
          </p:cNvSpPr>
          <p:nvPr>
            <p:ph type="pic" sz="quarter" idx="12"/>
          </p:nvPr>
        </p:nvSpPr>
        <p:spPr>
          <a:xfrm>
            <a:off x="6838950" y="2124076"/>
            <a:ext cx="4333874" cy="3162299"/>
          </a:xfrm>
          <a:custGeom>
            <a:avLst/>
            <a:gdLst>
              <a:gd name="connsiteX0" fmla="*/ 0 w 4333874"/>
              <a:gd name="connsiteY0" fmla="*/ 0 h 3162299"/>
              <a:gd name="connsiteX1" fmla="*/ 2752745 w 4333874"/>
              <a:gd name="connsiteY1" fmla="*/ 0 h 3162299"/>
              <a:gd name="connsiteX2" fmla="*/ 2914388 w 4333874"/>
              <a:gd name="connsiteY2" fmla="*/ 8163 h 3162299"/>
              <a:gd name="connsiteX3" fmla="*/ 4325712 w 4333874"/>
              <a:gd name="connsiteY3" fmla="*/ 1419486 h 3162299"/>
              <a:gd name="connsiteX4" fmla="*/ 4333874 w 4333874"/>
              <a:gd name="connsiteY4" fmla="*/ 1581130 h 3162299"/>
              <a:gd name="connsiteX5" fmla="*/ 4333874 w 4333874"/>
              <a:gd name="connsiteY5" fmla="*/ 1581168 h 3162299"/>
              <a:gd name="connsiteX6" fmla="*/ 4325712 w 4333874"/>
              <a:gd name="connsiteY6" fmla="*/ 1742813 h 3162299"/>
              <a:gd name="connsiteX7" fmla="*/ 2752725 w 4333874"/>
              <a:gd name="connsiteY7" fmla="*/ 3162299 h 3162299"/>
              <a:gd name="connsiteX8" fmla="*/ 1171575 w 4333874"/>
              <a:gd name="connsiteY8" fmla="*/ 3162299 h 3162299"/>
              <a:gd name="connsiteX9" fmla="*/ 0 w 4333874"/>
              <a:gd name="connsiteY9" fmla="*/ 3162299 h 3162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33874" h="3162299">
                <a:moveTo>
                  <a:pt x="0" y="0"/>
                </a:moveTo>
                <a:lnTo>
                  <a:pt x="2752745" y="0"/>
                </a:lnTo>
                <a:lnTo>
                  <a:pt x="2914388" y="8163"/>
                </a:lnTo>
                <a:cubicBezTo>
                  <a:pt x="3658539" y="83735"/>
                  <a:pt x="4250139" y="675335"/>
                  <a:pt x="4325712" y="1419486"/>
                </a:cubicBezTo>
                <a:lnTo>
                  <a:pt x="4333874" y="1581130"/>
                </a:lnTo>
                <a:lnTo>
                  <a:pt x="4333874" y="1581168"/>
                </a:lnTo>
                <a:lnTo>
                  <a:pt x="4325712" y="1742813"/>
                </a:lnTo>
                <a:cubicBezTo>
                  <a:pt x="4244741" y="2540117"/>
                  <a:pt x="3571392" y="3162299"/>
                  <a:pt x="2752725" y="3162299"/>
                </a:cubicBezTo>
                <a:lnTo>
                  <a:pt x="1171575" y="3162299"/>
                </a:lnTo>
                <a:lnTo>
                  <a:pt x="0" y="3162299"/>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740275" cy="1249845"/>
          </a:xfrm>
        </p:spPr>
        <p:txBody>
          <a:bodyPr/>
          <a:lstStyle/>
          <a:p>
            <a:r>
              <a:rPr lang="en-US"/>
              <a:t>Click to edit Master title style</a:t>
            </a:r>
          </a:p>
        </p:txBody>
      </p:sp>
    </p:spTree>
    <p:extLst>
      <p:ext uri="{BB962C8B-B14F-4D97-AF65-F5344CB8AC3E}">
        <p14:creationId xmlns:p14="http://schemas.microsoft.com/office/powerpoint/2010/main" val="2403298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25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1250"/>
                                  </p:stCondLst>
                                  <p:childTnLst>
                                    <p:animScale>
                                      <p:cBhvr>
                                        <p:cTn id="9"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067300" y="946702"/>
            <a:ext cx="6114221" cy="1249845"/>
          </a:xfrm>
        </p:spPr>
        <p:txBody>
          <a:bodyPr/>
          <a:lstStyle/>
          <a:p>
            <a:r>
              <a:rPr lang="en-US"/>
              <a:t>Click to edit Master title style</a:t>
            </a:r>
          </a:p>
        </p:txBody>
      </p:sp>
      <p:sp>
        <p:nvSpPr>
          <p:cNvPr id="4" name="Picture Placeholder 8"/>
          <p:cNvSpPr>
            <a:spLocks noGrp="1"/>
          </p:cNvSpPr>
          <p:nvPr>
            <p:ph type="pic" sz="quarter" idx="12"/>
          </p:nvPr>
        </p:nvSpPr>
        <p:spPr>
          <a:xfrm>
            <a:off x="1023580" y="0"/>
            <a:ext cx="3043596"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122091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312_Custom Layout">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6419851" y="1125539"/>
            <a:ext cx="1905000" cy="25701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5"/>
          </p:nvPr>
        </p:nvSpPr>
        <p:spPr>
          <a:xfrm>
            <a:off x="9277350" y="2418558"/>
            <a:ext cx="1905000" cy="25701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6"/>
          </p:nvPr>
        </p:nvSpPr>
        <p:spPr>
          <a:xfrm>
            <a:off x="7372351" y="3695700"/>
            <a:ext cx="1905000" cy="257810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689922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750"/>
                                        <p:tgtEl>
                                          <p:spTgt spid="11"/>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1"/>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750"/>
                                        <p:tgtEl>
                                          <p:spTgt spid="7"/>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7"/>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750"/>
                                        <p:tgtEl>
                                          <p:spTgt spid="8"/>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7" grpId="0" animBg="1"/>
      <p:bldP spid="7" grpId="1" animBg="1"/>
      <p:bldP spid="8" grpId="0" animBg="1"/>
      <p:bldP spid="8" grpId="1" animBg="1"/>
    </p:bld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Defualt title Layout">
    <p:bg>
      <p:bgRef idx="1001">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14982526"/>
      </p:ext>
    </p:extLst>
  </p:cSld>
  <p:clrMapOvr>
    <a:overrideClrMapping bg1="lt1" tx1="dk1" bg2="lt2" tx2="dk2" accent1="accent1" accent2="accent2" accent3="accent3" accent4="accent4" accent5="accent5" accent6="accent6" hlink="hlink" folHlink="folHlink"/>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Right Title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09E918E-A6ED-4C79-BF50-0276F40653F8}"/>
              </a:ext>
            </a:extLst>
          </p:cNvPr>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3730805859"/>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151_Custom Layout">
    <p:bg>
      <p:bgRef idx="1001">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lgn="r">
              <a:defRPr/>
            </a:lvl1pPr>
          </a:lstStyle>
          <a:p>
            <a:r>
              <a:rPr lang="en-US"/>
              <a:t>Click to edit Master title style</a:t>
            </a:r>
          </a:p>
        </p:txBody>
      </p:sp>
    </p:spTree>
    <p:extLst>
      <p:ext uri="{BB962C8B-B14F-4D97-AF65-F5344CB8AC3E}">
        <p14:creationId xmlns:p14="http://schemas.microsoft.com/office/powerpoint/2010/main" val="1644879715"/>
      </p:ext>
    </p:extLst>
  </p:cSld>
  <p:clrMapOvr>
    <a:overrideClrMapping bg1="lt1" tx1="dk1" bg2="lt2" tx2="dk2" accent1="accent1" accent2="accent2" accent3="accent3" accent4="accent4" accent5="accent5" accent6="accent6" hlink="hlink" folHlink="folHlink"/>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142_Custom Layout">
    <p:bg>
      <p:bgRef idx="1001">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a:xfrm>
            <a:off x="7805057" y="946702"/>
            <a:ext cx="3376463" cy="1249845"/>
          </a:xfrm>
        </p:spPr>
        <p:txBody>
          <a:bodyPr/>
          <a:lstStyle/>
          <a:p>
            <a:r>
              <a:rPr lang="en-US"/>
              <a:t>Click to edit Master title style</a:t>
            </a:r>
          </a:p>
        </p:txBody>
      </p:sp>
    </p:spTree>
    <p:extLst>
      <p:ext uri="{BB962C8B-B14F-4D97-AF65-F5344CB8AC3E}">
        <p14:creationId xmlns:p14="http://schemas.microsoft.com/office/powerpoint/2010/main" val="504832681"/>
      </p:ext>
    </p:extLst>
  </p:cSld>
  <p:clrMapOvr>
    <a:overrideClrMapping bg1="lt1" tx1="dk1" bg2="lt2" tx2="dk2" accent1="accent1" accent2="accent2" accent3="accent3" accent4="accent4" accent5="accent5" accent6="accent6" hlink="hlink" folHlink="folHlink"/>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621817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084127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46_Custom Layout">
    <p:spTree>
      <p:nvGrpSpPr>
        <p:cNvPr id="1" name=""/>
        <p:cNvGrpSpPr/>
        <p:nvPr/>
      </p:nvGrpSpPr>
      <p:grpSpPr>
        <a:xfrm>
          <a:off x="0" y="0"/>
          <a:ext cx="0" cy="0"/>
          <a:chOff x="0" y="0"/>
          <a:chExt cx="0" cy="0"/>
        </a:xfrm>
      </p:grpSpPr>
      <p:sp>
        <p:nvSpPr>
          <p:cNvPr id="6" name="Title 5"/>
          <p:cNvSpPr>
            <a:spLocks noGrp="1"/>
          </p:cNvSpPr>
          <p:nvPr>
            <p:ph type="title"/>
          </p:nvPr>
        </p:nvSpPr>
        <p:spPr>
          <a:xfrm>
            <a:off x="2028825" y="946702"/>
            <a:ext cx="4067176" cy="2002975"/>
          </a:xfrm>
        </p:spPr>
        <p:txBody>
          <a:bodyPr/>
          <a:lstStyle/>
          <a:p>
            <a:r>
              <a:rPr lang="en-US"/>
              <a:t>Click to edit Master title style</a:t>
            </a:r>
          </a:p>
        </p:txBody>
      </p:sp>
      <p:sp>
        <p:nvSpPr>
          <p:cNvPr id="3" name="Picture Placeholder 8">
            <a:extLst>
              <a:ext uri="{FF2B5EF4-FFF2-40B4-BE49-F238E27FC236}">
                <a16:creationId xmlns:a16="http://schemas.microsoft.com/office/drawing/2014/main" id="{5C20C475-CFD8-44C2-886A-7185769DC739}"/>
              </a:ext>
            </a:extLst>
          </p:cNvPr>
          <p:cNvSpPr>
            <a:spLocks noGrp="1"/>
          </p:cNvSpPr>
          <p:nvPr>
            <p:ph type="pic" sz="quarter" idx="12"/>
          </p:nvPr>
        </p:nvSpPr>
        <p:spPr>
          <a:xfrm>
            <a:off x="6172200" y="0"/>
            <a:ext cx="414337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990087979"/>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89_Custom Layout">
    <p:spTree>
      <p:nvGrpSpPr>
        <p:cNvPr id="1" name=""/>
        <p:cNvGrpSpPr/>
        <p:nvPr/>
      </p:nvGrpSpPr>
      <p:grpSpPr>
        <a:xfrm>
          <a:off x="0" y="0"/>
          <a:ext cx="0" cy="0"/>
          <a:chOff x="0" y="0"/>
          <a:chExt cx="0" cy="0"/>
        </a:xfrm>
      </p:grpSpPr>
      <p:sp>
        <p:nvSpPr>
          <p:cNvPr id="6" name="Title 5"/>
          <p:cNvSpPr>
            <a:spLocks noGrp="1"/>
          </p:cNvSpPr>
          <p:nvPr>
            <p:ph type="title"/>
          </p:nvPr>
        </p:nvSpPr>
        <p:spPr>
          <a:xfrm>
            <a:off x="2028825" y="946703"/>
            <a:ext cx="4067176" cy="1308996"/>
          </a:xfrm>
        </p:spPr>
        <p:txBody>
          <a:bodyPr/>
          <a:lstStyle/>
          <a:p>
            <a:r>
              <a:rPr lang="en-US"/>
              <a:t>Click to edit Master title style</a:t>
            </a:r>
          </a:p>
        </p:txBody>
      </p:sp>
      <p:sp>
        <p:nvSpPr>
          <p:cNvPr id="3" name="Picture Placeholder 8">
            <a:extLst>
              <a:ext uri="{FF2B5EF4-FFF2-40B4-BE49-F238E27FC236}">
                <a16:creationId xmlns:a16="http://schemas.microsoft.com/office/drawing/2014/main" id="{9A2D4F83-68C8-465D-BCB1-63895E68719D}"/>
              </a:ext>
            </a:extLst>
          </p:cNvPr>
          <p:cNvSpPr>
            <a:spLocks noGrp="1"/>
          </p:cNvSpPr>
          <p:nvPr>
            <p:ph type="pic" sz="quarter" idx="12"/>
          </p:nvPr>
        </p:nvSpPr>
        <p:spPr>
          <a:xfrm>
            <a:off x="2134609" y="2255699"/>
            <a:ext cx="3066041" cy="264967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a:extLst>
              <a:ext uri="{FF2B5EF4-FFF2-40B4-BE49-F238E27FC236}">
                <a16:creationId xmlns:a16="http://schemas.microsoft.com/office/drawing/2014/main" id="{5440E674-1A0B-430C-B383-4782F9DF470B}"/>
              </a:ext>
            </a:extLst>
          </p:cNvPr>
          <p:cNvSpPr>
            <a:spLocks noGrp="1"/>
          </p:cNvSpPr>
          <p:nvPr>
            <p:ph type="pic" sz="quarter" idx="13"/>
          </p:nvPr>
        </p:nvSpPr>
        <p:spPr>
          <a:xfrm>
            <a:off x="5438424" y="2255699"/>
            <a:ext cx="3066041" cy="264967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a:extLst>
              <a:ext uri="{FF2B5EF4-FFF2-40B4-BE49-F238E27FC236}">
                <a16:creationId xmlns:a16="http://schemas.microsoft.com/office/drawing/2014/main" id="{EEA63802-8122-40EB-8337-F62BAEE0B391}"/>
              </a:ext>
            </a:extLst>
          </p:cNvPr>
          <p:cNvSpPr>
            <a:spLocks noGrp="1"/>
          </p:cNvSpPr>
          <p:nvPr>
            <p:ph type="pic" sz="quarter" idx="14"/>
          </p:nvPr>
        </p:nvSpPr>
        <p:spPr>
          <a:xfrm>
            <a:off x="8742239" y="2255699"/>
            <a:ext cx="3066041" cy="264967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529918905"/>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50_Custom Layout">
    <p:spTree>
      <p:nvGrpSpPr>
        <p:cNvPr id="1" name=""/>
        <p:cNvGrpSpPr/>
        <p:nvPr/>
      </p:nvGrpSpPr>
      <p:grpSpPr>
        <a:xfrm>
          <a:off x="0" y="0"/>
          <a:ext cx="0" cy="0"/>
          <a:chOff x="0" y="0"/>
          <a:chExt cx="0" cy="0"/>
        </a:xfrm>
      </p:grpSpPr>
      <p:sp>
        <p:nvSpPr>
          <p:cNvPr id="2" name="Rectangle 1"/>
          <p:cNvSpPr/>
          <p:nvPr userDrawn="1"/>
        </p:nvSpPr>
        <p:spPr>
          <a:xfrm>
            <a:off x="1019175" y="3802615"/>
            <a:ext cx="10153650" cy="2471185"/>
          </a:xfrm>
          <a:prstGeom prst="rect">
            <a:avLst/>
          </a:prstGeom>
          <a:solidFill>
            <a:schemeClr val="bg2"/>
          </a:solidFill>
          <a:ln>
            <a:noFill/>
          </a:ln>
          <a:effectLst>
            <a:outerShdw blurRad="38100" dist="12700" dir="5400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a:solidFill>
                <a:schemeClr val="tx1"/>
              </a:solidFill>
            </a:endParaRPr>
          </a:p>
        </p:txBody>
      </p:sp>
      <p:sp>
        <p:nvSpPr>
          <p:cNvPr id="3" name="Rectangle 2"/>
          <p:cNvSpPr/>
          <p:nvPr userDrawn="1"/>
        </p:nvSpPr>
        <p:spPr>
          <a:xfrm>
            <a:off x="1019175" y="1125538"/>
            <a:ext cx="10153650" cy="2471185"/>
          </a:xfrm>
          <a:prstGeom prst="rect">
            <a:avLst/>
          </a:prstGeom>
          <a:solidFill>
            <a:schemeClr val="bg2"/>
          </a:solidFill>
          <a:ln>
            <a:noFill/>
          </a:ln>
          <a:effectLst>
            <a:outerShdw blurRad="38100" dist="12700" dir="5400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a:solidFill>
                <a:schemeClr val="tx1"/>
              </a:solidFill>
            </a:endParaRPr>
          </a:p>
        </p:txBody>
      </p:sp>
      <p:sp>
        <p:nvSpPr>
          <p:cNvPr id="4" name="Picture Placeholder 8"/>
          <p:cNvSpPr>
            <a:spLocks noGrp="1"/>
          </p:cNvSpPr>
          <p:nvPr>
            <p:ph type="pic" sz="quarter" idx="12"/>
          </p:nvPr>
        </p:nvSpPr>
        <p:spPr>
          <a:xfrm>
            <a:off x="2135300" y="4219023"/>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4478594" y="4219023"/>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4"/>
          </p:nvPr>
        </p:nvSpPr>
        <p:spPr>
          <a:xfrm>
            <a:off x="6821888" y="4219023"/>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5"/>
          </p:nvPr>
        </p:nvSpPr>
        <p:spPr>
          <a:xfrm>
            <a:off x="9162250" y="4219023"/>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6"/>
          </p:nvPr>
        </p:nvSpPr>
        <p:spPr>
          <a:xfrm>
            <a:off x="2135300" y="1606452"/>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7"/>
          </p:nvPr>
        </p:nvSpPr>
        <p:spPr>
          <a:xfrm>
            <a:off x="4478594" y="1606452"/>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8"/>
          </p:nvPr>
        </p:nvSpPr>
        <p:spPr>
          <a:xfrm>
            <a:off x="6821888" y="1606452"/>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19"/>
          </p:nvPr>
        </p:nvSpPr>
        <p:spPr>
          <a:xfrm>
            <a:off x="9162250" y="1606452"/>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5136662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067300" y="946702"/>
            <a:ext cx="6114221" cy="1249845"/>
          </a:xfrm>
        </p:spPr>
        <p:txBody>
          <a:bodyPr/>
          <a:lstStyle/>
          <a:p>
            <a:r>
              <a:rPr lang="en-US"/>
              <a:t>Click to edit Master title style</a:t>
            </a:r>
          </a:p>
        </p:txBody>
      </p:sp>
      <p:sp>
        <p:nvSpPr>
          <p:cNvPr id="4" name="Picture Placeholder 8"/>
          <p:cNvSpPr>
            <a:spLocks noGrp="1"/>
          </p:cNvSpPr>
          <p:nvPr>
            <p:ph type="pic" sz="quarter" idx="12"/>
          </p:nvPr>
        </p:nvSpPr>
        <p:spPr>
          <a:xfrm>
            <a:off x="1019175" y="0"/>
            <a:ext cx="3048001"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818012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49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36" name="Picture Placeholder 8"/>
          <p:cNvSpPr>
            <a:spLocks noGrp="1"/>
          </p:cNvSpPr>
          <p:nvPr>
            <p:ph type="pic" sz="quarter" idx="12"/>
          </p:nvPr>
        </p:nvSpPr>
        <p:spPr>
          <a:xfrm>
            <a:off x="2634417" y="2855043"/>
            <a:ext cx="900000" cy="90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7" name="Picture Placeholder 8"/>
          <p:cNvSpPr>
            <a:spLocks noGrp="1"/>
          </p:cNvSpPr>
          <p:nvPr>
            <p:ph type="pic" sz="quarter" idx="13"/>
          </p:nvPr>
        </p:nvSpPr>
        <p:spPr>
          <a:xfrm>
            <a:off x="4977711" y="2855043"/>
            <a:ext cx="900000" cy="90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8" name="Picture Placeholder 8"/>
          <p:cNvSpPr>
            <a:spLocks noGrp="1"/>
          </p:cNvSpPr>
          <p:nvPr>
            <p:ph type="pic" sz="quarter" idx="14"/>
          </p:nvPr>
        </p:nvSpPr>
        <p:spPr>
          <a:xfrm>
            <a:off x="7321005" y="2855043"/>
            <a:ext cx="900000" cy="90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9" name="Picture Placeholder 8"/>
          <p:cNvSpPr>
            <a:spLocks noGrp="1"/>
          </p:cNvSpPr>
          <p:nvPr>
            <p:ph type="pic" sz="quarter" idx="15"/>
          </p:nvPr>
        </p:nvSpPr>
        <p:spPr>
          <a:xfrm>
            <a:off x="9661367" y="2855043"/>
            <a:ext cx="900000" cy="90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62761394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48_Custom Layout">
    <p:spTree>
      <p:nvGrpSpPr>
        <p:cNvPr id="1" name=""/>
        <p:cNvGrpSpPr/>
        <p:nvPr/>
      </p:nvGrpSpPr>
      <p:grpSpPr>
        <a:xfrm>
          <a:off x="0" y="0"/>
          <a:ext cx="0" cy="0"/>
          <a:chOff x="0" y="0"/>
          <a:chExt cx="0" cy="0"/>
        </a:xfrm>
      </p:grpSpPr>
      <p:sp>
        <p:nvSpPr>
          <p:cNvPr id="6" name="Title 5"/>
          <p:cNvSpPr>
            <a:spLocks noGrp="1"/>
          </p:cNvSpPr>
          <p:nvPr>
            <p:ph type="title"/>
          </p:nvPr>
        </p:nvSpPr>
        <p:spPr>
          <a:xfrm>
            <a:off x="2028825" y="946702"/>
            <a:ext cx="3089584" cy="2002975"/>
          </a:xfrm>
        </p:spPr>
        <p:txBody>
          <a:bodyPr/>
          <a:lstStyle/>
          <a:p>
            <a:r>
              <a:rPr lang="en-US"/>
              <a:t>Click to edit Master title style</a:t>
            </a:r>
          </a:p>
        </p:txBody>
      </p:sp>
      <p:sp>
        <p:nvSpPr>
          <p:cNvPr id="5" name="Picture Placeholder 8"/>
          <p:cNvSpPr>
            <a:spLocks noGrp="1"/>
          </p:cNvSpPr>
          <p:nvPr>
            <p:ph type="pic" sz="quarter" idx="12"/>
          </p:nvPr>
        </p:nvSpPr>
        <p:spPr>
          <a:xfrm>
            <a:off x="5324051" y="1125538"/>
            <a:ext cx="2821566" cy="319620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3"/>
          </p:nvPr>
        </p:nvSpPr>
        <p:spPr>
          <a:xfrm>
            <a:off x="8351259" y="1119211"/>
            <a:ext cx="2821566" cy="320253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01936660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168_Custom Layout">
    <p:spTree>
      <p:nvGrpSpPr>
        <p:cNvPr id="1" name=""/>
        <p:cNvGrpSpPr/>
        <p:nvPr/>
      </p:nvGrpSpPr>
      <p:grpSpPr>
        <a:xfrm>
          <a:off x="0" y="0"/>
          <a:ext cx="0" cy="0"/>
          <a:chOff x="0" y="0"/>
          <a:chExt cx="0" cy="0"/>
        </a:xfrm>
      </p:grpSpPr>
      <p:sp>
        <p:nvSpPr>
          <p:cNvPr id="6" name="Title 5"/>
          <p:cNvSpPr>
            <a:spLocks noGrp="1"/>
          </p:cNvSpPr>
          <p:nvPr>
            <p:ph type="title"/>
          </p:nvPr>
        </p:nvSpPr>
        <p:spPr>
          <a:xfrm>
            <a:off x="2028824" y="946703"/>
            <a:ext cx="4067175" cy="1531578"/>
          </a:xfrm>
        </p:spPr>
        <p:txBody>
          <a:bodyPr/>
          <a:lstStyle/>
          <a:p>
            <a:r>
              <a:rPr lang="en-US"/>
              <a:t>Click to edit Master title style</a:t>
            </a:r>
          </a:p>
        </p:txBody>
      </p:sp>
      <p:sp>
        <p:nvSpPr>
          <p:cNvPr id="8" name="Picture Placeholder 8"/>
          <p:cNvSpPr>
            <a:spLocks noGrp="1"/>
          </p:cNvSpPr>
          <p:nvPr>
            <p:ph type="pic" sz="quarter" idx="14"/>
          </p:nvPr>
        </p:nvSpPr>
        <p:spPr>
          <a:xfrm>
            <a:off x="2032658" y="2668425"/>
            <a:ext cx="2821566" cy="168954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5"/>
          </p:nvPr>
        </p:nvSpPr>
        <p:spPr>
          <a:xfrm>
            <a:off x="5191958" y="2668425"/>
            <a:ext cx="2821566" cy="168954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6"/>
          </p:nvPr>
        </p:nvSpPr>
        <p:spPr>
          <a:xfrm>
            <a:off x="8351259" y="2668425"/>
            <a:ext cx="2821566" cy="168954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213226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7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750"/>
                                  </p:stCondLst>
                                  <p:childTnLst>
                                    <p:animScale>
                                      <p:cBhvr>
                                        <p:cTn id="9" dur="500" fill="hold"/>
                                        <p:tgtEl>
                                          <p:spTgt spid="8"/>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9"/>
                                        </p:tgtEl>
                                      </p:cBhvr>
                                      <p:by x="105000" y="105000"/>
                                    </p:animScale>
                                  </p:childTnLst>
                                </p:cTn>
                              </p:par>
                              <p:par>
                                <p:cTn id="15" presetID="22" presetClass="entr" presetSubtype="8" fill="hold" grpId="0" nodeType="withEffect">
                                  <p:stCondLst>
                                    <p:cond delay="125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1250"/>
                                  </p:stCondLst>
                                  <p:childTnLst>
                                    <p:animScale>
                                      <p:cBhvr>
                                        <p:cTn id="19"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45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8" name="Picture Placeholder 8"/>
          <p:cNvSpPr>
            <a:spLocks noGrp="1"/>
          </p:cNvSpPr>
          <p:nvPr>
            <p:ph type="pic" sz="quarter" idx="12"/>
          </p:nvPr>
        </p:nvSpPr>
        <p:spPr>
          <a:xfrm>
            <a:off x="2028823" y="2426287"/>
            <a:ext cx="2196553" cy="208671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3"/>
          </p:nvPr>
        </p:nvSpPr>
        <p:spPr>
          <a:xfrm>
            <a:off x="4344640" y="2426287"/>
            <a:ext cx="2196553" cy="208671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4"/>
          </p:nvPr>
        </p:nvSpPr>
        <p:spPr>
          <a:xfrm>
            <a:off x="6658870" y="2426287"/>
            <a:ext cx="2196553" cy="208671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15"/>
          </p:nvPr>
        </p:nvSpPr>
        <p:spPr>
          <a:xfrm>
            <a:off x="8976272" y="2426287"/>
            <a:ext cx="2196553" cy="208671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098083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8"/>
                                        </p:tgtEl>
                                      </p:cBhvr>
                                      <p:by x="105000" y="105000"/>
                                    </p:animScale>
                                  </p:childTnLst>
                                </p:cTn>
                              </p:par>
                              <p:par>
                                <p:cTn id="10" presetID="22" presetClass="entr" presetSubtype="8" fill="hold" grpId="0" nodeType="withEffect">
                                  <p:stCondLst>
                                    <p:cond delay="3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300"/>
                                  </p:stCondLst>
                                  <p:childTnLst>
                                    <p:animScale>
                                      <p:cBhvr>
                                        <p:cTn id="14" dur="500" fill="hold"/>
                                        <p:tgtEl>
                                          <p:spTgt spid="9"/>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10"/>
                                        </p:tgtEl>
                                      </p:cBhvr>
                                      <p:by x="105000" y="105000"/>
                                    </p:animScale>
                                  </p:childTnLst>
                                </p:cTn>
                              </p:par>
                              <p:par>
                                <p:cTn id="20" presetID="22" presetClass="entr" presetSubtype="8" fill="hold" grpId="0" nodeType="withEffect">
                                  <p:stCondLst>
                                    <p:cond delay="100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155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8" name="Picture Placeholder 8"/>
          <p:cNvSpPr>
            <a:spLocks noGrp="1"/>
          </p:cNvSpPr>
          <p:nvPr>
            <p:ph type="pic" sz="quarter" idx="12"/>
          </p:nvPr>
        </p:nvSpPr>
        <p:spPr>
          <a:xfrm>
            <a:off x="2028823" y="2426287"/>
            <a:ext cx="2819402" cy="208671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13"/>
          </p:nvPr>
        </p:nvSpPr>
        <p:spPr>
          <a:xfrm>
            <a:off x="5191123" y="2426286"/>
            <a:ext cx="2819402" cy="208671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4" name="Picture Placeholder 8"/>
          <p:cNvSpPr>
            <a:spLocks noGrp="1"/>
          </p:cNvSpPr>
          <p:nvPr>
            <p:ph type="pic" sz="quarter" idx="14"/>
          </p:nvPr>
        </p:nvSpPr>
        <p:spPr>
          <a:xfrm>
            <a:off x="8353423" y="2426285"/>
            <a:ext cx="2819402" cy="208671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48460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8"/>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par>
                                <p:cTn id="13" presetID="6" presetClass="emph" presetSubtype="0" accel="50000" decel="50000" autoRev="1" fill="hold" grpId="1" nodeType="withEffect">
                                  <p:stCondLst>
                                    <p:cond delay="200"/>
                                  </p:stCondLst>
                                  <p:childTnLst>
                                    <p:animScale>
                                      <p:cBhvr>
                                        <p:cTn id="14" dur="500" fill="hold"/>
                                        <p:tgtEl>
                                          <p:spTgt spid="13"/>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par>
                                <p:cTn id="18" presetID="6" presetClass="emph" presetSubtype="0" accel="50000" decel="50000" autoRev="1" fill="hold" grpId="1" nodeType="withEffect">
                                  <p:stCondLst>
                                    <p:cond delay="200"/>
                                  </p:stCondLst>
                                  <p:childTnLst>
                                    <p:animScale>
                                      <p:cBhvr>
                                        <p:cTn id="19" dur="500"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3" grpId="0" animBg="1"/>
      <p:bldP spid="13" grpId="1" animBg="1"/>
      <p:bldP spid="14" grpId="0" animBg="1"/>
      <p:bldP spid="14" grpId="1" animBg="1"/>
    </p:bld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37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4146641" y="1479640"/>
            <a:ext cx="3898720" cy="389872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5"/>
          <p:cNvSpPr>
            <a:spLocks noGrp="1"/>
          </p:cNvSpPr>
          <p:nvPr>
            <p:ph type="title"/>
          </p:nvPr>
        </p:nvSpPr>
        <p:spPr>
          <a:xfrm>
            <a:off x="2028825" y="946702"/>
            <a:ext cx="4067176" cy="1750146"/>
          </a:xfrm>
        </p:spPr>
        <p:txBody>
          <a:bodyPr/>
          <a:lstStyle/>
          <a:p>
            <a:r>
              <a:rPr lang="en-US"/>
              <a:t>Click to edit Master title style</a:t>
            </a:r>
          </a:p>
        </p:txBody>
      </p:sp>
    </p:spTree>
    <p:extLst>
      <p:ext uri="{BB962C8B-B14F-4D97-AF65-F5344CB8AC3E}">
        <p14:creationId xmlns:p14="http://schemas.microsoft.com/office/powerpoint/2010/main" val="3500724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2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1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Picture Placeholder 8"/>
          <p:cNvSpPr>
            <a:spLocks noGrp="1"/>
          </p:cNvSpPr>
          <p:nvPr>
            <p:ph type="pic" sz="quarter" idx="12"/>
          </p:nvPr>
        </p:nvSpPr>
        <p:spPr>
          <a:xfrm>
            <a:off x="2033229" y="2294585"/>
            <a:ext cx="3051313" cy="227606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1024971" y="1175302"/>
            <a:ext cx="10146612" cy="1647411"/>
          </a:xfrm>
          <a:effectLst>
            <a:outerShdw blurRad="762000" dist="381000" dir="5400000" algn="t" rotWithShape="0">
              <a:prstClr val="black">
                <a:alpha val="30000"/>
              </a:prstClr>
            </a:outerShdw>
          </a:effectLst>
        </p:spPr>
        <p:txBody>
          <a:bodyPr/>
          <a:lstStyle>
            <a:lvl1pPr>
              <a:defRPr sz="12000" b="1" i="0">
                <a:latin typeface="+mj-lt"/>
                <a:ea typeface="Montserrat Black" charset="0"/>
                <a:cs typeface="Montserrat Black" charset="0"/>
              </a:defRPr>
            </a:lvl1pPr>
          </a:lstStyle>
          <a:p>
            <a:r>
              <a:rPr lang="en-US"/>
              <a:t>Click to edit</a:t>
            </a:r>
          </a:p>
        </p:txBody>
      </p:sp>
    </p:spTree>
    <p:extLst>
      <p:ext uri="{BB962C8B-B14F-4D97-AF65-F5344CB8AC3E}">
        <p14:creationId xmlns:p14="http://schemas.microsoft.com/office/powerpoint/2010/main" val="2062990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repeatCount="0" decel="5000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6" presetClass="emph" presetSubtype="0" accel="50000" decel="50000" autoRev="1" fill="hold" grpId="1" nodeType="withEffect">
                                  <p:stCondLst>
                                    <p:cond delay="200"/>
                                  </p:stCondLst>
                                  <p:childTnLst>
                                    <p:animScale>
                                      <p:cBhvr>
                                        <p:cTn id="13"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2" grpId="0"/>
    </p:bld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Picture Placeholder 8"/>
          <p:cNvSpPr>
            <a:spLocks noGrp="1"/>
          </p:cNvSpPr>
          <p:nvPr>
            <p:ph type="pic" sz="quarter" idx="12"/>
          </p:nvPr>
        </p:nvSpPr>
        <p:spPr>
          <a:xfrm>
            <a:off x="6096000" y="0"/>
            <a:ext cx="609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p:cNvSpPr>
            <a:spLocks noGrp="1"/>
          </p:cNvSpPr>
          <p:nvPr>
            <p:ph type="title"/>
          </p:nvPr>
        </p:nvSpPr>
        <p:spPr>
          <a:xfrm>
            <a:off x="1024971" y="2605294"/>
            <a:ext cx="10146612" cy="1647411"/>
          </a:xfrm>
          <a:effectLst>
            <a:outerShdw blurRad="762000" dist="381000" dir="5400000" algn="t" rotWithShape="0">
              <a:prstClr val="black">
                <a:alpha val="30000"/>
              </a:prstClr>
            </a:outerShdw>
          </a:effectLst>
        </p:spPr>
        <p:txBody>
          <a:bodyPr/>
          <a:lstStyle>
            <a:lvl1pPr algn="ctr">
              <a:defRPr sz="9600" b="1" i="0">
                <a:latin typeface="+mj-lt"/>
                <a:ea typeface="Montserrat Black" charset="0"/>
                <a:cs typeface="Montserrat Black" charset="0"/>
              </a:defRPr>
            </a:lvl1pPr>
          </a:lstStyle>
          <a:p>
            <a:r>
              <a:rPr lang="en-US"/>
              <a:t>Click to edit</a:t>
            </a:r>
          </a:p>
        </p:txBody>
      </p:sp>
    </p:spTree>
    <p:extLst>
      <p:ext uri="{BB962C8B-B14F-4D97-AF65-F5344CB8AC3E}">
        <p14:creationId xmlns:p14="http://schemas.microsoft.com/office/powerpoint/2010/main" val="2722098678"/>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067300" y="946702"/>
            <a:ext cx="6114221" cy="1249845"/>
          </a:xfrm>
        </p:spPr>
        <p:txBody>
          <a:bodyPr/>
          <a:lstStyle/>
          <a:p>
            <a:r>
              <a:rPr lang="en-US"/>
              <a:t>Click to edit Master title style</a:t>
            </a:r>
          </a:p>
        </p:txBody>
      </p:sp>
      <p:sp>
        <p:nvSpPr>
          <p:cNvPr id="4" name="Picture Placeholder 8"/>
          <p:cNvSpPr>
            <a:spLocks noGrp="1"/>
          </p:cNvSpPr>
          <p:nvPr>
            <p:ph type="pic" sz="quarter" idx="12"/>
          </p:nvPr>
        </p:nvSpPr>
        <p:spPr>
          <a:xfrm>
            <a:off x="1023580" y="0"/>
            <a:ext cx="3043596"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155569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3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067300" y="946702"/>
            <a:ext cx="6114221" cy="1249845"/>
          </a:xfrm>
        </p:spPr>
        <p:txBody>
          <a:bodyPr/>
          <a:lstStyle/>
          <a:p>
            <a:r>
              <a:rPr lang="en-US"/>
              <a:t>Click to edit Master title style</a:t>
            </a:r>
          </a:p>
        </p:txBody>
      </p:sp>
      <p:sp>
        <p:nvSpPr>
          <p:cNvPr id="4" name="Picture Placeholder 8"/>
          <p:cNvSpPr>
            <a:spLocks noGrp="1"/>
          </p:cNvSpPr>
          <p:nvPr>
            <p:ph type="pic" sz="quarter" idx="12"/>
          </p:nvPr>
        </p:nvSpPr>
        <p:spPr>
          <a:xfrm>
            <a:off x="1019175" y="0"/>
            <a:ext cx="3048001"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128115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ight Title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09E918E-A6ED-4C79-BF50-0276F40653F8}"/>
              </a:ext>
            </a:extLst>
          </p:cNvPr>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32044743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5083176" cy="1249845"/>
          </a:xfrm>
        </p:spPr>
        <p:txBody>
          <a:bodyPr/>
          <a:lstStyle/>
          <a:p>
            <a:r>
              <a:rPr lang="en-US"/>
              <a:t>Click to edit Master title style</a:t>
            </a:r>
          </a:p>
        </p:txBody>
      </p:sp>
      <p:sp>
        <p:nvSpPr>
          <p:cNvPr id="4" name="Picture Placeholder 8"/>
          <p:cNvSpPr>
            <a:spLocks noGrp="1"/>
          </p:cNvSpPr>
          <p:nvPr>
            <p:ph type="pic" sz="quarter" idx="12"/>
          </p:nvPr>
        </p:nvSpPr>
        <p:spPr>
          <a:xfrm>
            <a:off x="8128000" y="0"/>
            <a:ext cx="4064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8128000" y="3217090"/>
            <a:ext cx="1561920" cy="156192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371459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par>
                                <p:cTn id="10" presetID="22" presetClass="entr" presetSubtype="8" fill="hold" grpId="0" nodeType="withEffect">
                                  <p:stCondLst>
                                    <p:cond delay="150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6" presetClass="emph" presetSubtype="0" accel="50000" decel="50000" autoRev="1" fill="hold" grpId="1" nodeType="withEffect">
                                  <p:stCondLst>
                                    <p:cond delay="1500"/>
                                  </p:stCondLst>
                                  <p:childTnLst>
                                    <p:animScale>
                                      <p:cBhvr>
                                        <p:cTn id="14"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Lst>
  </p:timing>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5083176" cy="1249845"/>
          </a:xfrm>
        </p:spPr>
        <p:txBody>
          <a:bodyPr/>
          <a:lstStyle/>
          <a:p>
            <a:r>
              <a:rPr lang="en-US"/>
              <a:t>Click to edit Master title style</a:t>
            </a:r>
          </a:p>
        </p:txBody>
      </p:sp>
      <p:sp>
        <p:nvSpPr>
          <p:cNvPr id="4" name="Picture Placeholder 8"/>
          <p:cNvSpPr>
            <a:spLocks noGrp="1"/>
          </p:cNvSpPr>
          <p:nvPr>
            <p:ph type="pic" sz="quarter" idx="12"/>
          </p:nvPr>
        </p:nvSpPr>
        <p:spPr>
          <a:xfrm>
            <a:off x="8128000" y="0"/>
            <a:ext cx="4064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8128000" y="3217090"/>
            <a:ext cx="1561920" cy="156192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166958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par>
                                <p:cTn id="10" presetID="22" presetClass="entr" presetSubtype="8" fill="hold" grpId="0" nodeType="withEffect">
                                  <p:stCondLst>
                                    <p:cond delay="150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6" presetClass="emph" presetSubtype="0" accel="50000" decel="50000" autoRev="1" fill="hold" grpId="1" nodeType="withEffect">
                                  <p:stCondLst>
                                    <p:cond delay="1500"/>
                                  </p:stCondLst>
                                  <p:childTnLst>
                                    <p:animScale>
                                      <p:cBhvr>
                                        <p:cTn id="14"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8"/>
          <p:cNvSpPr>
            <a:spLocks noGrp="1"/>
          </p:cNvSpPr>
          <p:nvPr>
            <p:ph type="pic" sz="quarter" idx="12"/>
          </p:nvPr>
        </p:nvSpPr>
        <p:spPr>
          <a:xfrm>
            <a:off x="9148404" y="0"/>
            <a:ext cx="3043596"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781389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109420" y="946702"/>
            <a:ext cx="4066580" cy="1249845"/>
          </a:xfrm>
        </p:spPr>
        <p:txBody>
          <a:bodyPr/>
          <a:lstStyle/>
          <a:p>
            <a:r>
              <a:rPr lang="en-US"/>
              <a:t>Click to edit Master title style</a:t>
            </a:r>
          </a:p>
        </p:txBody>
      </p:sp>
      <p:sp>
        <p:nvSpPr>
          <p:cNvPr id="4" name="Picture Placeholder 8"/>
          <p:cNvSpPr>
            <a:spLocks noGrp="1"/>
          </p:cNvSpPr>
          <p:nvPr>
            <p:ph type="pic" sz="quarter" idx="12"/>
          </p:nvPr>
        </p:nvSpPr>
        <p:spPr>
          <a:xfrm>
            <a:off x="1016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543839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8"/>
          <p:cNvSpPr>
            <a:spLocks noGrp="1"/>
          </p:cNvSpPr>
          <p:nvPr>
            <p:ph type="pic" sz="quarter" idx="12"/>
          </p:nvPr>
        </p:nvSpPr>
        <p:spPr>
          <a:xfrm>
            <a:off x="7112000" y="0"/>
            <a:ext cx="5080000" cy="2286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999058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1016000" y="0"/>
            <a:ext cx="4064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372753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170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7108824" y="0"/>
            <a:ext cx="508317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24801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8"/>
          <p:cNvSpPr>
            <a:spLocks noGrp="1"/>
          </p:cNvSpPr>
          <p:nvPr>
            <p:ph type="pic" sz="quarter" idx="12"/>
          </p:nvPr>
        </p:nvSpPr>
        <p:spPr>
          <a:xfrm>
            <a:off x="7112000" y="4572000"/>
            <a:ext cx="5080000" cy="2286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47441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8"/>
          <p:cNvSpPr>
            <a:spLocks noGrp="1"/>
          </p:cNvSpPr>
          <p:nvPr>
            <p:ph type="pic" sz="quarter" idx="12"/>
          </p:nvPr>
        </p:nvSpPr>
        <p:spPr>
          <a:xfrm>
            <a:off x="3457120" y="1929033"/>
            <a:ext cx="3898720" cy="389872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070688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5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15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5090160" y="568960"/>
            <a:ext cx="3037840" cy="17170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3"/>
          </p:nvPr>
        </p:nvSpPr>
        <p:spPr>
          <a:xfrm>
            <a:off x="8412480" y="1127760"/>
            <a:ext cx="3037840"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4"/>
          </p:nvPr>
        </p:nvSpPr>
        <p:spPr>
          <a:xfrm>
            <a:off x="5090160" y="3430822"/>
            <a:ext cx="3037840"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5"/>
          </p:nvPr>
        </p:nvSpPr>
        <p:spPr>
          <a:xfrm>
            <a:off x="8412480" y="3989622"/>
            <a:ext cx="3037840"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6"/>
          </p:nvPr>
        </p:nvSpPr>
        <p:spPr>
          <a:xfrm>
            <a:off x="8412480" y="1127760"/>
            <a:ext cx="3037840"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7"/>
          </p:nvPr>
        </p:nvSpPr>
        <p:spPr>
          <a:xfrm>
            <a:off x="8412480" y="3989622"/>
            <a:ext cx="3037840"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531896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0"/>
                                  </p:stCondLst>
                                  <p:childTnLst>
                                    <p:animScale>
                                      <p:cBhvr>
                                        <p:cTn id="9" dur="500" fill="hold"/>
                                        <p:tgtEl>
                                          <p:spTgt spid="4"/>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6"/>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7"/>
                                        </p:tgtEl>
                                      </p:cBhvr>
                                      <p:by x="105000" y="105000"/>
                                    </p:animScale>
                                  </p:childTnLst>
                                </p:cTn>
                              </p:par>
                              <p:par>
                                <p:cTn id="20" presetID="22" presetClass="entr" presetSubtype="8" fill="hold" grpId="0" nodeType="withEffect">
                                  <p:stCondLst>
                                    <p:cond delay="150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par>
                                <p:cTn id="23" presetID="6" presetClass="emph" presetSubtype="0" accel="50000" decel="50000" autoRev="1" fill="hold" grpId="1" nodeType="withEffect">
                                  <p:stCondLst>
                                    <p:cond delay="1500"/>
                                  </p:stCondLst>
                                  <p:childTnLst>
                                    <p:animScale>
                                      <p:cBhvr>
                                        <p:cTn id="24" dur="500" fill="hold"/>
                                        <p:tgtEl>
                                          <p:spTgt spid="8"/>
                                        </p:tgtEl>
                                      </p:cBhvr>
                                      <p:by x="105000" y="105000"/>
                                    </p:animScale>
                                  </p:childTnLst>
                                </p:cTn>
                              </p:par>
                              <p:par>
                                <p:cTn id="25" presetID="22" presetClass="entr" presetSubtype="8" fill="hold" grpId="0" nodeType="withEffect">
                                  <p:stCondLst>
                                    <p:cond delay="50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par>
                                <p:cTn id="28" presetID="6" presetClass="emph" presetSubtype="0" accel="50000" decel="50000" autoRev="1" fill="hold" grpId="1" nodeType="withEffect">
                                  <p:stCondLst>
                                    <p:cond delay="500"/>
                                  </p:stCondLst>
                                  <p:childTnLst>
                                    <p:animScale>
                                      <p:cBhvr>
                                        <p:cTn id="29" dur="500" fill="hold"/>
                                        <p:tgtEl>
                                          <p:spTgt spid="9"/>
                                        </p:tgtEl>
                                      </p:cBhvr>
                                      <p:by x="105000" y="105000"/>
                                    </p:animScale>
                                  </p:childTnLst>
                                </p:cTn>
                              </p:par>
                              <p:par>
                                <p:cTn id="30" presetID="22" presetClass="entr" presetSubtype="8" fill="hold" grpId="0" nodeType="withEffect">
                                  <p:stCondLst>
                                    <p:cond delay="150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par>
                                <p:cTn id="33" presetID="6" presetClass="emph" presetSubtype="0" accel="50000" decel="50000" autoRev="1" fill="hold" grpId="1" nodeType="withEffect">
                                  <p:stCondLst>
                                    <p:cond delay="1500"/>
                                  </p:stCondLst>
                                  <p:childTnLst>
                                    <p:animScale>
                                      <p:cBhvr>
                                        <p:cTn id="34"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160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5326721" y="549275"/>
            <a:ext cx="2546622" cy="17170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3"/>
          </p:nvPr>
        </p:nvSpPr>
        <p:spPr>
          <a:xfrm>
            <a:off x="8626203" y="1127760"/>
            <a:ext cx="2546622"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4"/>
          </p:nvPr>
        </p:nvSpPr>
        <p:spPr>
          <a:xfrm>
            <a:off x="5326721" y="3430822"/>
            <a:ext cx="2546622"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5"/>
          </p:nvPr>
        </p:nvSpPr>
        <p:spPr>
          <a:xfrm>
            <a:off x="8626203" y="3989622"/>
            <a:ext cx="2546622"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18"/>
          </p:nvPr>
        </p:nvSpPr>
        <p:spPr>
          <a:xfrm>
            <a:off x="2027238" y="1125538"/>
            <a:ext cx="2546622"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Picture Placeholder 8"/>
          <p:cNvSpPr>
            <a:spLocks noGrp="1"/>
          </p:cNvSpPr>
          <p:nvPr>
            <p:ph type="pic" sz="quarter" idx="19"/>
          </p:nvPr>
        </p:nvSpPr>
        <p:spPr>
          <a:xfrm>
            <a:off x="2027238" y="3987400"/>
            <a:ext cx="2546622"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480291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6" presetClass="emph" presetSubtype="0" accel="50000" decel="50000" autoRev="1" fill="hold" grpId="1" nodeType="withEffect">
                                  <p:stCondLst>
                                    <p:cond delay="0"/>
                                  </p:stCondLst>
                                  <p:childTnLst>
                                    <p:animScale>
                                      <p:cBhvr>
                                        <p:cTn id="9" dur="500" fill="hold"/>
                                        <p:tgtEl>
                                          <p:spTgt spid="11"/>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4"/>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6"/>
                                        </p:tgtEl>
                                      </p:cBhvr>
                                      <p:by x="105000" y="105000"/>
                                    </p:animScale>
                                  </p:childTnLst>
                                </p:cTn>
                              </p:par>
                              <p:par>
                                <p:cTn id="20" presetID="22" presetClass="entr" presetSubtype="8" fill="hold" grpId="0" nodeType="withEffect">
                                  <p:stCondLst>
                                    <p:cond delay="75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12"/>
                                        </p:tgtEl>
                                      </p:cBhvr>
                                      <p:by x="105000" y="105000"/>
                                    </p:animScale>
                                  </p:childTnLst>
                                </p:cTn>
                              </p:par>
                              <p:par>
                                <p:cTn id="25" presetID="22" presetClass="entr" presetSubtype="8" fill="hold" grpId="0" nodeType="withEffect">
                                  <p:stCondLst>
                                    <p:cond delay="100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par>
                                <p:cTn id="28" presetID="6" presetClass="emph" presetSubtype="0" accel="50000" decel="50000" autoRev="1" fill="hold" grpId="1" nodeType="withEffect">
                                  <p:stCondLst>
                                    <p:cond delay="1000"/>
                                  </p:stCondLst>
                                  <p:childTnLst>
                                    <p:animScale>
                                      <p:cBhvr>
                                        <p:cTn id="29" dur="500" fill="hold"/>
                                        <p:tgtEl>
                                          <p:spTgt spid="7"/>
                                        </p:tgtEl>
                                      </p:cBhvr>
                                      <p:by x="105000" y="105000"/>
                                    </p:animScale>
                                  </p:childTnLst>
                                </p:cTn>
                              </p:par>
                              <p:par>
                                <p:cTn id="30" presetID="22" presetClass="entr" presetSubtype="8" fill="hold" grpId="0" nodeType="withEffect">
                                  <p:stCondLst>
                                    <p:cond delay="125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par>
                                <p:cTn id="33" presetID="6" presetClass="emph" presetSubtype="0" accel="50000" decel="50000" autoRev="1" fill="hold" grpId="1" nodeType="withEffect">
                                  <p:stCondLst>
                                    <p:cond delay="1250"/>
                                  </p:stCondLst>
                                  <p:childTnLst>
                                    <p:animScale>
                                      <p:cBhvr>
                                        <p:cTn id="34"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6" grpId="0" animBg="1"/>
      <p:bldP spid="6" grpId="1" animBg="1"/>
      <p:bldP spid="7" grpId="0" animBg="1"/>
      <p:bldP spid="7" grpId="1" animBg="1"/>
      <p:bldP spid="8" grpId="0" animBg="1"/>
      <p:bldP spid="8" grpId="1" animBg="1"/>
      <p:bldP spid="11" grpId="0" animBg="1"/>
      <p:bldP spid="11" grpId="1" animBg="1"/>
      <p:bldP spid="12" grpId="0" animBg="1"/>
      <p:bldP spid="12" grpId="1" animBg="1"/>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8"/>
          <p:cNvSpPr>
            <a:spLocks noGrp="1"/>
          </p:cNvSpPr>
          <p:nvPr>
            <p:ph type="pic" sz="quarter" idx="12"/>
          </p:nvPr>
        </p:nvSpPr>
        <p:spPr>
          <a:xfrm>
            <a:off x="9148404" y="0"/>
            <a:ext cx="3043596"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128147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1016000" y="0"/>
            <a:ext cx="3058160" cy="4572000"/>
          </a:xfrm>
          <a:prstGeom prst="rect">
            <a:avLst/>
          </a:prstGeom>
          <a:gradFill>
            <a:gsLst>
              <a:gs pos="0">
                <a:schemeClr val="tx1">
                  <a:alpha val="40000"/>
                </a:schemeClr>
              </a:gs>
              <a:gs pos="99000">
                <a:schemeClr val="tx1">
                  <a:alpha val="20000"/>
                </a:schemeClr>
              </a:gs>
            </a:gsLst>
            <a:lin ang="5400000" scaled="1"/>
          </a:gra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4"/>
          </p:nvPr>
        </p:nvSpPr>
        <p:spPr>
          <a:xfrm>
            <a:off x="4074160" y="4572000"/>
            <a:ext cx="7101840" cy="2286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7070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0"/>
                                  </p:stCondLst>
                                  <p:childTnLst>
                                    <p:animScale>
                                      <p:cBhvr>
                                        <p:cTn id="9" dur="500" fill="hold"/>
                                        <p:tgtEl>
                                          <p:spTgt spid="4"/>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Picture Placeholder 8"/>
          <p:cNvSpPr>
            <a:spLocks noGrp="1"/>
          </p:cNvSpPr>
          <p:nvPr>
            <p:ph type="pic" sz="quarter" idx="14"/>
          </p:nvPr>
        </p:nvSpPr>
        <p:spPr>
          <a:xfrm>
            <a:off x="1016000" y="4572000"/>
            <a:ext cx="11176000" cy="2286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274837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8"/>
          <p:cNvSpPr>
            <a:spLocks noGrp="1"/>
          </p:cNvSpPr>
          <p:nvPr>
            <p:ph type="pic" sz="quarter" idx="12"/>
          </p:nvPr>
        </p:nvSpPr>
        <p:spPr>
          <a:xfrm>
            <a:off x="7112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667750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2120055"/>
          </a:xfrm>
        </p:spPr>
        <p:txBody>
          <a:bodyPr/>
          <a:lstStyle/>
          <a:p>
            <a:r>
              <a:rPr lang="en-US"/>
              <a:t>Click to edit Master title style</a:t>
            </a:r>
          </a:p>
        </p:txBody>
      </p:sp>
      <p:sp>
        <p:nvSpPr>
          <p:cNvPr id="4" name="Picture Placeholder 8"/>
          <p:cNvSpPr>
            <a:spLocks noGrp="1"/>
          </p:cNvSpPr>
          <p:nvPr>
            <p:ph type="pic" sz="quarter" idx="12"/>
          </p:nvPr>
        </p:nvSpPr>
        <p:spPr>
          <a:xfrm>
            <a:off x="6096000" y="0"/>
            <a:ext cx="609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669381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101840" y="946702"/>
            <a:ext cx="4079681" cy="1249845"/>
          </a:xfrm>
        </p:spPr>
        <p:txBody>
          <a:bodyPr/>
          <a:lstStyle/>
          <a:p>
            <a:r>
              <a:rPr lang="en-US"/>
              <a:t>Click to edit Master title style</a:t>
            </a:r>
          </a:p>
        </p:txBody>
      </p:sp>
      <p:sp>
        <p:nvSpPr>
          <p:cNvPr id="4" name="Picture Placeholder 8"/>
          <p:cNvSpPr>
            <a:spLocks noGrp="1"/>
          </p:cNvSpPr>
          <p:nvPr>
            <p:ph type="pic" sz="quarter" idx="12"/>
          </p:nvPr>
        </p:nvSpPr>
        <p:spPr>
          <a:xfrm>
            <a:off x="1016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840421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15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19175" y="946702"/>
            <a:ext cx="4079681" cy="1249845"/>
          </a:xfrm>
        </p:spPr>
        <p:txBody>
          <a:bodyPr/>
          <a:lstStyle/>
          <a:p>
            <a:r>
              <a:rPr lang="en-US"/>
              <a:t>Click to edit Master title style</a:t>
            </a:r>
          </a:p>
        </p:txBody>
      </p:sp>
      <p:sp>
        <p:nvSpPr>
          <p:cNvPr id="4" name="Picture Placeholder 8"/>
          <p:cNvSpPr>
            <a:spLocks noGrp="1"/>
          </p:cNvSpPr>
          <p:nvPr>
            <p:ph type="pic" sz="quarter" idx="12"/>
          </p:nvPr>
        </p:nvSpPr>
        <p:spPr>
          <a:xfrm>
            <a:off x="6106919"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003892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145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2120055"/>
          </a:xfrm>
        </p:spPr>
        <p:txBody>
          <a:bodyPr/>
          <a:lstStyle/>
          <a:p>
            <a:r>
              <a:rPr lang="en-US"/>
              <a:t>Click to edit Master title style</a:t>
            </a:r>
          </a:p>
        </p:txBody>
      </p:sp>
      <p:sp>
        <p:nvSpPr>
          <p:cNvPr id="4" name="Picture Placeholder 8"/>
          <p:cNvSpPr>
            <a:spLocks noGrp="1"/>
          </p:cNvSpPr>
          <p:nvPr>
            <p:ph type="pic" sz="quarter" idx="12"/>
          </p:nvPr>
        </p:nvSpPr>
        <p:spPr>
          <a:xfrm>
            <a:off x="1019175" y="3429000"/>
            <a:ext cx="11172825"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30572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38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101840" y="5023955"/>
            <a:ext cx="4079681" cy="1249845"/>
          </a:xfrm>
        </p:spPr>
        <p:txBody>
          <a:bodyPr/>
          <a:lstStyle/>
          <a:p>
            <a:r>
              <a:rPr lang="en-US"/>
              <a:t>Click to edit Master title style</a:t>
            </a:r>
          </a:p>
        </p:txBody>
      </p:sp>
      <p:sp>
        <p:nvSpPr>
          <p:cNvPr id="4" name="Picture Placeholder 8"/>
          <p:cNvSpPr>
            <a:spLocks noGrp="1"/>
          </p:cNvSpPr>
          <p:nvPr>
            <p:ph type="pic" sz="quarter" idx="12"/>
          </p:nvPr>
        </p:nvSpPr>
        <p:spPr>
          <a:xfrm>
            <a:off x="1016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270697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15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19175" y="5023955"/>
            <a:ext cx="4079681" cy="1249845"/>
          </a:xfrm>
        </p:spPr>
        <p:txBody>
          <a:bodyPr/>
          <a:lstStyle/>
          <a:p>
            <a:r>
              <a:rPr lang="en-US"/>
              <a:t>Click to edit Master title style</a:t>
            </a:r>
          </a:p>
        </p:txBody>
      </p:sp>
      <p:sp>
        <p:nvSpPr>
          <p:cNvPr id="4" name="Picture Placeholder 8"/>
          <p:cNvSpPr>
            <a:spLocks noGrp="1"/>
          </p:cNvSpPr>
          <p:nvPr>
            <p:ph type="pic" sz="quarter" idx="12"/>
          </p:nvPr>
        </p:nvSpPr>
        <p:spPr>
          <a:xfrm>
            <a:off x="6092825"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71015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101840" y="946702"/>
            <a:ext cx="4079681" cy="1249845"/>
          </a:xfrm>
        </p:spPr>
        <p:txBody>
          <a:bodyPr/>
          <a:lstStyle/>
          <a:p>
            <a:r>
              <a:rPr lang="en-US"/>
              <a:t>Click to edit Master title style</a:t>
            </a:r>
          </a:p>
        </p:txBody>
      </p:sp>
    </p:spTree>
    <p:extLst>
      <p:ext uri="{BB962C8B-B14F-4D97-AF65-F5344CB8AC3E}">
        <p14:creationId xmlns:p14="http://schemas.microsoft.com/office/powerpoint/2010/main" val="7737693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109420" y="946702"/>
            <a:ext cx="4066580" cy="1249845"/>
          </a:xfrm>
        </p:spPr>
        <p:txBody>
          <a:bodyPr/>
          <a:lstStyle/>
          <a:p>
            <a:r>
              <a:rPr lang="en-US"/>
              <a:t>Click to edit Master title style</a:t>
            </a:r>
          </a:p>
        </p:txBody>
      </p:sp>
      <p:sp>
        <p:nvSpPr>
          <p:cNvPr id="4" name="Picture Placeholder 8"/>
          <p:cNvSpPr>
            <a:spLocks noGrp="1"/>
          </p:cNvSpPr>
          <p:nvPr>
            <p:ph type="pic" sz="quarter" idx="12"/>
          </p:nvPr>
        </p:nvSpPr>
        <p:spPr>
          <a:xfrm>
            <a:off x="1016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222862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6" name="Picture Placeholder 8"/>
          <p:cNvSpPr>
            <a:spLocks noGrp="1"/>
          </p:cNvSpPr>
          <p:nvPr>
            <p:ph type="pic" sz="quarter" idx="14"/>
          </p:nvPr>
        </p:nvSpPr>
        <p:spPr>
          <a:xfrm>
            <a:off x="6085841" y="568960"/>
            <a:ext cx="6106159" cy="40030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3058160" y="4572000"/>
            <a:ext cx="5069840" cy="2286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231691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6" name="Picture Placeholder 8"/>
          <p:cNvSpPr>
            <a:spLocks noGrp="1"/>
          </p:cNvSpPr>
          <p:nvPr>
            <p:ph type="pic" sz="quarter" idx="14"/>
          </p:nvPr>
        </p:nvSpPr>
        <p:spPr>
          <a:xfrm>
            <a:off x="9133840" y="0"/>
            <a:ext cx="3058160" cy="45720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6085840" y="2854960"/>
            <a:ext cx="3048000" cy="4003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913719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6" name="Picture Placeholder 8"/>
          <p:cNvSpPr>
            <a:spLocks noGrp="1"/>
          </p:cNvSpPr>
          <p:nvPr>
            <p:ph type="pic" sz="quarter" idx="14"/>
          </p:nvPr>
        </p:nvSpPr>
        <p:spPr>
          <a:xfrm>
            <a:off x="9133840" y="0"/>
            <a:ext cx="3058160" cy="341376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6085840" y="341376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5"/>
          </p:nvPr>
        </p:nvSpPr>
        <p:spPr>
          <a:xfrm>
            <a:off x="6085840" y="-3048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6"/>
          </p:nvPr>
        </p:nvSpPr>
        <p:spPr>
          <a:xfrm>
            <a:off x="9133840" y="3413760"/>
            <a:ext cx="305816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213511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7"/>
                                        </p:tgtEl>
                                      </p:cBhvr>
                                      <p:by x="105000" y="105000"/>
                                    </p:animScale>
                                  </p:childTnLst>
                                </p:cTn>
                              </p:par>
                              <p:par>
                                <p:cTn id="20" presetID="22" presetClass="entr" presetSubtype="8" fill="hold" grpId="0" nodeType="withEffect">
                                  <p:stCondLst>
                                    <p:cond delay="60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6" presetClass="emph" presetSubtype="0" accel="50000" decel="50000" autoRev="1" fill="hold" grpId="1" nodeType="withEffect">
                                  <p:stCondLst>
                                    <p:cond delay="600"/>
                                  </p:stCondLst>
                                  <p:childTnLst>
                                    <p:animScale>
                                      <p:cBhvr>
                                        <p:cTn id="2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P spid="7" grpId="0" animBg="1"/>
      <p:bldP spid="7" grpId="1" animBg="1"/>
      <p:bldP spid="9" grpId="0" animBg="1"/>
      <p:bldP spid="9" grpId="1" animBg="1"/>
    </p:bld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15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6" name="Picture Placeholder 8"/>
          <p:cNvSpPr>
            <a:spLocks noGrp="1"/>
          </p:cNvSpPr>
          <p:nvPr>
            <p:ph type="pic" sz="quarter" idx="14"/>
          </p:nvPr>
        </p:nvSpPr>
        <p:spPr>
          <a:xfrm>
            <a:off x="6096000" y="0"/>
            <a:ext cx="3058160" cy="34290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6"/>
          </p:nvPr>
        </p:nvSpPr>
        <p:spPr>
          <a:xfrm>
            <a:off x="9154160" y="3429000"/>
            <a:ext cx="3037840"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008329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6"/>
                                        </p:tgtEl>
                                      </p:cBhvr>
                                      <p:by x="105000" y="105000"/>
                                    </p:animScale>
                                  </p:childTnLst>
                                </p:cTn>
                              </p:par>
                              <p:par>
                                <p:cTn id="10" presetID="22" presetClass="entr" presetSubtype="8" fill="hold" grpId="0" nodeType="withEffect">
                                  <p:stCondLst>
                                    <p:cond delay="6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600"/>
                                  </p:stCondLst>
                                  <p:childTnLst>
                                    <p:animScale>
                                      <p:cBhvr>
                                        <p:cTn id="1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animBg="1"/>
      <p:bldP spid="9" grpId="1" animBg="1"/>
    </p:bld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16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43" name="Picture Placeholder 8"/>
          <p:cNvSpPr>
            <a:spLocks noGrp="1"/>
          </p:cNvSpPr>
          <p:nvPr>
            <p:ph type="pic" sz="quarter" idx="25"/>
          </p:nvPr>
        </p:nvSpPr>
        <p:spPr>
          <a:xfrm>
            <a:off x="9259572" y="4617720"/>
            <a:ext cx="2932428" cy="165607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4" name="Picture Placeholder 8"/>
          <p:cNvSpPr>
            <a:spLocks noGrp="1"/>
          </p:cNvSpPr>
          <p:nvPr>
            <p:ph type="pic" sz="quarter" idx="14"/>
          </p:nvPr>
        </p:nvSpPr>
        <p:spPr>
          <a:xfrm>
            <a:off x="6096000" y="1125539"/>
            <a:ext cx="3058160" cy="514826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26"/>
          </p:nvPr>
        </p:nvSpPr>
        <p:spPr>
          <a:xfrm>
            <a:off x="9259572" y="2871629"/>
            <a:ext cx="2932428" cy="165607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Picture Placeholder 8"/>
          <p:cNvSpPr>
            <a:spLocks noGrp="1"/>
          </p:cNvSpPr>
          <p:nvPr>
            <p:ph type="pic" sz="quarter" idx="27"/>
          </p:nvPr>
        </p:nvSpPr>
        <p:spPr>
          <a:xfrm>
            <a:off x="9259572" y="1125538"/>
            <a:ext cx="2932428" cy="165607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146117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left)">
                                      <p:cBhvr>
                                        <p:cTn id="7" dur="500"/>
                                        <p:tgtEl>
                                          <p:spTgt spid="44"/>
                                        </p:tgtEl>
                                      </p:cBhvr>
                                    </p:animEffect>
                                  </p:childTnLst>
                                </p:cTn>
                              </p:par>
                              <p:par>
                                <p:cTn id="8" presetID="6" presetClass="emph" presetSubtype="0" accel="50000" decel="50000" autoRev="1" fill="hold" grpId="1" nodeType="withEffect">
                                  <p:stCondLst>
                                    <p:cond delay="0"/>
                                  </p:stCondLst>
                                  <p:childTnLst>
                                    <p:animScale>
                                      <p:cBhvr>
                                        <p:cTn id="9" dur="500" fill="hold"/>
                                        <p:tgtEl>
                                          <p:spTgt spid="44"/>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43"/>
                                        </p:tgtEl>
                                        <p:attrNameLst>
                                          <p:attrName>style.visibility</p:attrName>
                                        </p:attrNameLst>
                                      </p:cBhvr>
                                      <p:to>
                                        <p:strVal val="visible"/>
                                      </p:to>
                                    </p:set>
                                    <p:animEffect transition="in" filter="wipe(left)">
                                      <p:cBhvr>
                                        <p:cTn id="12" dur="500"/>
                                        <p:tgtEl>
                                          <p:spTgt spid="43"/>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43"/>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11"/>
                                        </p:tgtEl>
                                      </p:cBhvr>
                                      <p:by x="105000" y="105000"/>
                                    </p:animScale>
                                  </p:childTnLst>
                                </p:cTn>
                              </p:par>
                              <p:par>
                                <p:cTn id="20" presetID="22" presetClass="entr" presetSubtype="8" fill="hold" grpId="0" nodeType="withEffect">
                                  <p:stCondLst>
                                    <p:cond delay="75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3" grpId="1" animBg="1"/>
      <p:bldP spid="44" grpId="0" animBg="1"/>
      <p:bldP spid="44" grpId="1" animBg="1"/>
      <p:bldP spid="11" grpId="0" animBg="1"/>
      <p:bldP spid="11" grpId="1" animBg="1"/>
      <p:bldP spid="12" grpId="0" animBg="1"/>
      <p:bldP spid="12" grpId="1" animBg="1"/>
    </p:bld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162_Custom Layout">
    <p:spTree>
      <p:nvGrpSpPr>
        <p:cNvPr id="1" name=""/>
        <p:cNvGrpSpPr/>
        <p:nvPr/>
      </p:nvGrpSpPr>
      <p:grpSpPr>
        <a:xfrm>
          <a:off x="0" y="0"/>
          <a:ext cx="0" cy="0"/>
          <a:chOff x="0" y="0"/>
          <a:chExt cx="0" cy="0"/>
        </a:xfrm>
      </p:grpSpPr>
      <p:sp>
        <p:nvSpPr>
          <p:cNvPr id="9" name="Picture Placeholder 8"/>
          <p:cNvSpPr>
            <a:spLocks noGrp="1"/>
          </p:cNvSpPr>
          <p:nvPr>
            <p:ph type="pic" sz="quarter" idx="16"/>
          </p:nvPr>
        </p:nvSpPr>
        <p:spPr>
          <a:xfrm>
            <a:off x="6096000" y="4249783"/>
            <a:ext cx="1923144" cy="260821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17"/>
          </p:nvPr>
        </p:nvSpPr>
        <p:spPr>
          <a:xfrm>
            <a:off x="10268856" y="1125538"/>
            <a:ext cx="1923144" cy="260821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44" name="Picture Placeholder 8"/>
          <p:cNvSpPr>
            <a:spLocks noGrp="1"/>
          </p:cNvSpPr>
          <p:nvPr>
            <p:ph type="pic" sz="quarter" idx="14"/>
          </p:nvPr>
        </p:nvSpPr>
        <p:spPr>
          <a:xfrm>
            <a:off x="8178798" y="2571016"/>
            <a:ext cx="1923144" cy="2608217"/>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286639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6" presetClass="emph" presetSubtype="0" accel="50000" decel="50000" autoRev="1" fill="hold" grpId="1" nodeType="withEffect">
                                  <p:stCondLst>
                                    <p:cond delay="0"/>
                                  </p:stCondLst>
                                  <p:childTnLst>
                                    <p:animScale>
                                      <p:cBhvr>
                                        <p:cTn id="9" dur="500" fill="hold"/>
                                        <p:tgtEl>
                                          <p:spTgt spid="9"/>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44"/>
                                        </p:tgtEl>
                                        <p:attrNameLst>
                                          <p:attrName>style.visibility</p:attrName>
                                        </p:attrNameLst>
                                      </p:cBhvr>
                                      <p:to>
                                        <p:strVal val="visible"/>
                                      </p:to>
                                    </p:set>
                                    <p:animEffect transition="in" filter="wipe(left)">
                                      <p:cBhvr>
                                        <p:cTn id="12" dur="500"/>
                                        <p:tgtEl>
                                          <p:spTgt spid="44"/>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44"/>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1" grpId="0" animBg="1"/>
      <p:bldP spid="11" grpId="1" animBg="1"/>
      <p:bldP spid="44" grpId="0" animBg="1"/>
      <p:bldP spid="44" grpId="1" animBg="1"/>
    </p:bld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163_Custom Layout">
    <p:spTree>
      <p:nvGrpSpPr>
        <p:cNvPr id="1" name=""/>
        <p:cNvGrpSpPr/>
        <p:nvPr/>
      </p:nvGrpSpPr>
      <p:grpSpPr>
        <a:xfrm>
          <a:off x="0" y="0"/>
          <a:ext cx="0" cy="0"/>
          <a:chOff x="0" y="0"/>
          <a:chExt cx="0" cy="0"/>
        </a:xfrm>
      </p:grpSpPr>
      <p:sp>
        <p:nvSpPr>
          <p:cNvPr id="9" name="Picture Placeholder 8"/>
          <p:cNvSpPr>
            <a:spLocks noGrp="1"/>
          </p:cNvSpPr>
          <p:nvPr>
            <p:ph type="pic" sz="quarter" idx="16"/>
          </p:nvPr>
        </p:nvSpPr>
        <p:spPr>
          <a:xfrm>
            <a:off x="6096000" y="2571016"/>
            <a:ext cx="1923144" cy="260821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17"/>
          </p:nvPr>
        </p:nvSpPr>
        <p:spPr>
          <a:xfrm>
            <a:off x="10268856" y="2571016"/>
            <a:ext cx="1923144" cy="260821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44" name="Picture Placeholder 8"/>
          <p:cNvSpPr>
            <a:spLocks noGrp="1"/>
          </p:cNvSpPr>
          <p:nvPr>
            <p:ph type="pic" sz="quarter" idx="14"/>
          </p:nvPr>
        </p:nvSpPr>
        <p:spPr>
          <a:xfrm>
            <a:off x="7665577" y="1125538"/>
            <a:ext cx="2914115" cy="5148262"/>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043852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6" presetClass="emph" presetSubtype="0" accel="50000" decel="50000" autoRev="1" fill="hold" grpId="1" nodeType="withEffect">
                                  <p:stCondLst>
                                    <p:cond delay="0"/>
                                  </p:stCondLst>
                                  <p:childTnLst>
                                    <p:animScale>
                                      <p:cBhvr>
                                        <p:cTn id="9" dur="500" fill="hold"/>
                                        <p:tgtEl>
                                          <p:spTgt spid="9"/>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44"/>
                                        </p:tgtEl>
                                        <p:attrNameLst>
                                          <p:attrName>style.visibility</p:attrName>
                                        </p:attrNameLst>
                                      </p:cBhvr>
                                      <p:to>
                                        <p:strVal val="visible"/>
                                      </p:to>
                                    </p:set>
                                    <p:animEffect transition="in" filter="wipe(left)">
                                      <p:cBhvr>
                                        <p:cTn id="12" dur="500"/>
                                        <p:tgtEl>
                                          <p:spTgt spid="44"/>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44"/>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1" grpId="0" animBg="1"/>
      <p:bldP spid="11" grpId="1" animBg="1"/>
      <p:bldP spid="44" grpId="0" animBg="1"/>
      <p:bldP spid="44" grpId="1" animBg="1"/>
    </p:bld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6" name="Picture Placeholder 8"/>
          <p:cNvSpPr>
            <a:spLocks noGrp="1"/>
          </p:cNvSpPr>
          <p:nvPr>
            <p:ph type="pic" sz="quarter" idx="14"/>
          </p:nvPr>
        </p:nvSpPr>
        <p:spPr>
          <a:xfrm>
            <a:off x="9133840" y="0"/>
            <a:ext cx="3058160" cy="341376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5"/>
          </p:nvPr>
        </p:nvSpPr>
        <p:spPr>
          <a:xfrm>
            <a:off x="6085840" y="-30480"/>
            <a:ext cx="3048000" cy="688848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6"/>
          </p:nvPr>
        </p:nvSpPr>
        <p:spPr>
          <a:xfrm>
            <a:off x="9133840" y="3413760"/>
            <a:ext cx="305816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785345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6"/>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0"/>
                                  </p:stCondLst>
                                  <p:childTnLst>
                                    <p:animScale>
                                      <p:cBhvr>
                                        <p:cTn id="14" dur="500" fill="hold"/>
                                        <p:tgtEl>
                                          <p:spTgt spid="7"/>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9" grpId="0" animBg="1"/>
      <p:bldP spid="9" grpId="1" animBg="1"/>
    </p:bld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6" name="Picture Placeholder 8"/>
          <p:cNvSpPr>
            <a:spLocks noGrp="1"/>
          </p:cNvSpPr>
          <p:nvPr>
            <p:ph type="pic" sz="quarter" idx="14"/>
          </p:nvPr>
        </p:nvSpPr>
        <p:spPr>
          <a:xfrm>
            <a:off x="9133840" y="0"/>
            <a:ext cx="3058160" cy="68580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6085840" y="341376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5"/>
          </p:nvPr>
        </p:nvSpPr>
        <p:spPr>
          <a:xfrm>
            <a:off x="6085840" y="-3048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783390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P spid="7" grpId="0" animBg="1"/>
      <p:bldP spid="7" grpId="1" animBg="1"/>
    </p:bld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6" name="Picture Placeholder 8"/>
          <p:cNvSpPr>
            <a:spLocks noGrp="1"/>
          </p:cNvSpPr>
          <p:nvPr>
            <p:ph type="pic" sz="quarter" idx="14"/>
          </p:nvPr>
        </p:nvSpPr>
        <p:spPr>
          <a:xfrm>
            <a:off x="6085840" y="0"/>
            <a:ext cx="6106160" cy="341376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6085840" y="341376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6"/>
          </p:nvPr>
        </p:nvSpPr>
        <p:spPr>
          <a:xfrm>
            <a:off x="9133840" y="3413760"/>
            <a:ext cx="305816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647111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P spid="9" grpId="0" animBg="1"/>
      <p:bldP spid="9" grpId="1"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8"/>
          <p:cNvSpPr>
            <a:spLocks noGrp="1"/>
          </p:cNvSpPr>
          <p:nvPr>
            <p:ph type="pic" sz="quarter" idx="12"/>
          </p:nvPr>
        </p:nvSpPr>
        <p:spPr>
          <a:xfrm>
            <a:off x="7112000" y="0"/>
            <a:ext cx="5080000" cy="2286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00878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6" name="Picture Placeholder 8"/>
          <p:cNvSpPr>
            <a:spLocks noGrp="1"/>
          </p:cNvSpPr>
          <p:nvPr>
            <p:ph type="pic" sz="quarter" idx="14"/>
          </p:nvPr>
        </p:nvSpPr>
        <p:spPr>
          <a:xfrm>
            <a:off x="6085840" y="3413760"/>
            <a:ext cx="6106160" cy="34442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5"/>
          </p:nvPr>
        </p:nvSpPr>
        <p:spPr>
          <a:xfrm>
            <a:off x="6085840" y="-3048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6"/>
          </p:nvPr>
        </p:nvSpPr>
        <p:spPr>
          <a:xfrm>
            <a:off x="9133840" y="-30480"/>
            <a:ext cx="305816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756548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6"/>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0"/>
                                  </p:stCondLst>
                                  <p:childTnLst>
                                    <p:animScale>
                                      <p:cBhvr>
                                        <p:cTn id="14" dur="500" fill="hold"/>
                                        <p:tgtEl>
                                          <p:spTgt spid="7"/>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4" name="Picture Placeholder 8"/>
          <p:cNvSpPr>
            <a:spLocks noGrp="1"/>
          </p:cNvSpPr>
          <p:nvPr>
            <p:ph type="pic" sz="quarter" idx="14"/>
          </p:nvPr>
        </p:nvSpPr>
        <p:spPr>
          <a:xfrm>
            <a:off x="6096000" y="0"/>
            <a:ext cx="2032000" cy="45720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8128000" y="228600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5"/>
          </p:nvPr>
        </p:nvSpPr>
        <p:spPr>
          <a:xfrm>
            <a:off x="10160000" y="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590338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60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600"/>
                                  </p:stCondLst>
                                  <p:childTnLst>
                                    <p:animScale>
                                      <p:cBhvr>
                                        <p:cTn id="14" dur="500" fill="hold"/>
                                        <p:tgtEl>
                                          <p:spTgt spid="4"/>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165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4" name="Picture Placeholder 8"/>
          <p:cNvSpPr>
            <a:spLocks noGrp="1"/>
          </p:cNvSpPr>
          <p:nvPr>
            <p:ph type="pic" sz="quarter" idx="14"/>
          </p:nvPr>
        </p:nvSpPr>
        <p:spPr>
          <a:xfrm>
            <a:off x="6096000" y="0"/>
            <a:ext cx="2032000" cy="45720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8128000" y="228600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5"/>
          </p:nvPr>
        </p:nvSpPr>
        <p:spPr>
          <a:xfrm>
            <a:off x="10160000" y="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6"/>
          </p:nvPr>
        </p:nvSpPr>
        <p:spPr>
          <a:xfrm>
            <a:off x="4062413" y="228600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232601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6" presetClass="emph" presetSubtype="0" accel="50000" decel="50000" autoRev="1" fill="hold" grpId="1" nodeType="withEffect">
                                  <p:stCondLst>
                                    <p:cond delay="0"/>
                                  </p:stCondLst>
                                  <p:childTnLst>
                                    <p:animScale>
                                      <p:cBhvr>
                                        <p:cTn id="9" dur="500" fill="hold"/>
                                        <p:tgtEl>
                                          <p:spTgt spid="7"/>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4"/>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5"/>
                                        </p:tgtEl>
                                      </p:cBhvr>
                                      <p:by x="105000" y="105000"/>
                                    </p:animScale>
                                  </p:childTnLst>
                                </p:cTn>
                              </p:par>
                              <p:par>
                                <p:cTn id="20" presetID="22" presetClass="entr" presetSubtype="8" fill="hold" grpId="0" nodeType="withEffect">
                                  <p:stCondLst>
                                    <p:cond delay="75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166_Custom Layout">
    <p:spTree>
      <p:nvGrpSpPr>
        <p:cNvPr id="1" name=""/>
        <p:cNvGrpSpPr/>
        <p:nvPr/>
      </p:nvGrpSpPr>
      <p:grpSpPr>
        <a:xfrm>
          <a:off x="0" y="0"/>
          <a:ext cx="0" cy="0"/>
          <a:chOff x="0" y="0"/>
          <a:chExt cx="0" cy="0"/>
        </a:xfrm>
      </p:grpSpPr>
      <p:sp>
        <p:nvSpPr>
          <p:cNvPr id="4" name="Picture Placeholder 8"/>
          <p:cNvSpPr>
            <a:spLocks noGrp="1"/>
          </p:cNvSpPr>
          <p:nvPr>
            <p:ph type="pic" sz="quarter" idx="14"/>
          </p:nvPr>
        </p:nvSpPr>
        <p:spPr>
          <a:xfrm>
            <a:off x="6096000" y="0"/>
            <a:ext cx="2032000" cy="45720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8128000" y="228600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5"/>
          </p:nvPr>
        </p:nvSpPr>
        <p:spPr>
          <a:xfrm>
            <a:off x="10160000" y="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6"/>
          </p:nvPr>
        </p:nvSpPr>
        <p:spPr>
          <a:xfrm>
            <a:off x="4062413" y="228600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7"/>
          </p:nvPr>
        </p:nvSpPr>
        <p:spPr>
          <a:xfrm>
            <a:off x="2030413" y="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900995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0"/>
                                  </p:stCondLst>
                                  <p:childTnLst>
                                    <p:animScale>
                                      <p:cBhvr>
                                        <p:cTn id="9" dur="500" fill="hold"/>
                                        <p:tgtEl>
                                          <p:spTgt spid="8"/>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7"/>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4"/>
                                        </p:tgtEl>
                                      </p:cBhvr>
                                      <p:by x="105000" y="105000"/>
                                    </p:animScale>
                                  </p:childTnLst>
                                </p:cTn>
                              </p:par>
                              <p:par>
                                <p:cTn id="20" presetID="22" presetClass="entr" presetSubtype="8" fill="hold" grpId="0" nodeType="withEffect">
                                  <p:stCondLst>
                                    <p:cond delay="75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5"/>
                                        </p:tgtEl>
                                      </p:cBhvr>
                                      <p:by x="105000" y="105000"/>
                                    </p:animScale>
                                  </p:childTnLst>
                                </p:cTn>
                              </p:par>
                              <p:par>
                                <p:cTn id="25" presetID="22" presetClass="entr" presetSubtype="8" fill="hold" grpId="0" nodeType="withEffect">
                                  <p:stCondLst>
                                    <p:cond delay="100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par>
                                <p:cTn id="28" presetID="6" presetClass="emph" presetSubtype="0" accel="50000" decel="50000" autoRev="1" fill="hold" grpId="1" nodeType="withEffect">
                                  <p:stCondLst>
                                    <p:cond delay="1000"/>
                                  </p:stCondLst>
                                  <p:childTnLst>
                                    <p:animScale>
                                      <p:cBhvr>
                                        <p:cTn id="2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P spid="8" grpId="0" animBg="1"/>
      <p:bldP spid="8" grpId="1" animBg="1"/>
    </p:bld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4" name="Picture Placeholder 8"/>
          <p:cNvSpPr>
            <a:spLocks noGrp="1"/>
          </p:cNvSpPr>
          <p:nvPr>
            <p:ph type="pic" sz="quarter" idx="14"/>
          </p:nvPr>
        </p:nvSpPr>
        <p:spPr>
          <a:xfrm>
            <a:off x="6014720" y="2171395"/>
            <a:ext cx="2194560" cy="309433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8128000"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5"/>
          </p:nvPr>
        </p:nvSpPr>
        <p:spPr>
          <a:xfrm>
            <a:off x="10160000"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6"/>
          </p:nvPr>
        </p:nvSpPr>
        <p:spPr>
          <a:xfrm>
            <a:off x="4064000"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7"/>
          </p:nvPr>
        </p:nvSpPr>
        <p:spPr>
          <a:xfrm>
            <a:off x="2028825"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8"/>
          </p:nvPr>
        </p:nvSpPr>
        <p:spPr>
          <a:xfrm>
            <a:off x="-6350"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450766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9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900"/>
                                  </p:stCondLst>
                                  <p:childTnLst>
                                    <p:animScale>
                                      <p:cBhvr>
                                        <p:cTn id="9" dur="500" fill="hold"/>
                                        <p:tgtEl>
                                          <p:spTgt spid="5"/>
                                        </p:tgtEl>
                                      </p:cBhvr>
                                      <p:by x="105000" y="105000"/>
                                    </p:animScale>
                                  </p:childTnLst>
                                </p:cTn>
                              </p:par>
                              <p:par>
                                <p:cTn id="10" presetID="22" presetClass="entr" presetSubtype="8" fill="hold" grpId="0" nodeType="withEffect">
                                  <p:stCondLst>
                                    <p:cond delay="150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1500"/>
                                  </p:stCondLst>
                                  <p:childTnLst>
                                    <p:animScale>
                                      <p:cBhvr>
                                        <p:cTn id="14" dur="500" fill="hold"/>
                                        <p:tgtEl>
                                          <p:spTgt spid="4"/>
                                        </p:tgtEl>
                                      </p:cBhvr>
                                      <p:by x="105000" y="105000"/>
                                    </p:animScale>
                                  </p:childTnLst>
                                </p:cTn>
                              </p:par>
                              <p:par>
                                <p:cTn id="15" presetID="22" presetClass="entr" presetSubtype="8" fill="hold" grpId="0" nodeType="withEffect">
                                  <p:stCondLst>
                                    <p:cond delay="120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1200"/>
                                  </p:stCondLst>
                                  <p:childTnLst>
                                    <p:animScale>
                                      <p:cBhvr>
                                        <p:cTn id="19" dur="500" fill="hold"/>
                                        <p:tgtEl>
                                          <p:spTgt spid="6"/>
                                        </p:tgtEl>
                                      </p:cBhvr>
                                      <p:by x="105000" y="105000"/>
                                    </p:animScale>
                                  </p:childTnLst>
                                </p:cTn>
                              </p:par>
                              <p:par>
                                <p:cTn id="20" presetID="22" presetClass="entr" presetSubtype="8" fill="hold" grpId="0" nodeType="withEffect">
                                  <p:stCondLst>
                                    <p:cond delay="60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par>
                                <p:cTn id="23" presetID="6" presetClass="emph" presetSubtype="0" accel="50000" decel="50000" autoRev="1" fill="hold" grpId="1" nodeType="withEffect">
                                  <p:stCondLst>
                                    <p:cond delay="600"/>
                                  </p:stCondLst>
                                  <p:childTnLst>
                                    <p:animScale>
                                      <p:cBhvr>
                                        <p:cTn id="24" dur="500" fill="hold"/>
                                        <p:tgtEl>
                                          <p:spTgt spid="7"/>
                                        </p:tgtEl>
                                      </p:cBhvr>
                                      <p:by x="105000" y="105000"/>
                                    </p:animScale>
                                  </p:childTnLst>
                                </p:cTn>
                              </p:par>
                              <p:par>
                                <p:cTn id="25" presetID="22" presetClass="entr" presetSubtype="8" fill="hold" grpId="0" nodeType="withEffect">
                                  <p:stCondLst>
                                    <p:cond delay="30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par>
                                <p:cTn id="28" presetID="6" presetClass="emph" presetSubtype="0" accel="50000" decel="50000" autoRev="1" fill="hold" grpId="1" nodeType="withEffect">
                                  <p:stCondLst>
                                    <p:cond delay="300"/>
                                  </p:stCondLst>
                                  <p:childTnLst>
                                    <p:animScale>
                                      <p:cBhvr>
                                        <p:cTn id="29" dur="500" fill="hold"/>
                                        <p:tgtEl>
                                          <p:spTgt spid="8"/>
                                        </p:tgtEl>
                                      </p:cBhvr>
                                      <p:by x="105000" y="105000"/>
                                    </p:animScale>
                                  </p:childTnLst>
                                </p:cTn>
                              </p:par>
                              <p:par>
                                <p:cTn id="30" presetID="22" presetClass="entr" presetSubtype="8"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500"/>
                                        <p:tgtEl>
                                          <p:spTgt spid="9"/>
                                        </p:tgtEl>
                                      </p:cBhvr>
                                    </p:animEffect>
                                  </p:childTnLst>
                                </p:cTn>
                              </p:par>
                              <p:par>
                                <p:cTn id="33" presetID="6" presetClass="emph" presetSubtype="0" accel="50000" decel="50000" autoRev="1" fill="hold" grpId="1" nodeType="withEffect">
                                  <p:stCondLst>
                                    <p:cond delay="0"/>
                                  </p:stCondLst>
                                  <p:childTnLst>
                                    <p:animScale>
                                      <p:cBhvr>
                                        <p:cTn id="3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P spid="8" grpId="0" animBg="1"/>
      <p:bldP spid="8" grpId="1" animBg="1"/>
      <p:bldP spid="9" grpId="0" animBg="1"/>
      <p:bldP spid="9" grpId="1" animBg="1"/>
    </p:bld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4" name="Picture Placeholder 8"/>
          <p:cNvSpPr>
            <a:spLocks noGrp="1"/>
          </p:cNvSpPr>
          <p:nvPr>
            <p:ph type="pic" sz="quarter" idx="14"/>
          </p:nvPr>
        </p:nvSpPr>
        <p:spPr>
          <a:xfrm>
            <a:off x="3261360" y="2286000"/>
            <a:ext cx="2032000" cy="286512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5509895"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5"/>
          </p:nvPr>
        </p:nvSpPr>
        <p:spPr>
          <a:xfrm>
            <a:off x="7758430"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8"/>
          </p:nvPr>
        </p:nvSpPr>
        <p:spPr>
          <a:xfrm>
            <a:off x="1012825"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075290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90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900"/>
                                  </p:stCondLst>
                                  <p:childTnLst>
                                    <p:animScale>
                                      <p:cBhvr>
                                        <p:cTn id="14" dur="500" fill="hold"/>
                                        <p:tgtEl>
                                          <p:spTgt spid="4"/>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6"/>
                                        </p:tgtEl>
                                      </p:cBhvr>
                                      <p:by x="105000" y="105000"/>
                                    </p:animScale>
                                  </p:childTnLst>
                                </p:cTn>
                              </p:par>
                              <p:par>
                                <p:cTn id="20" presetID="22" presetClass="entr" presetSubtype="8"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6" presetClass="emph" presetSubtype="0" accel="50000" decel="50000" autoRev="1" fill="hold" grpId="1" nodeType="withEffect">
                                  <p:stCondLst>
                                    <p:cond delay="0"/>
                                  </p:stCondLst>
                                  <p:childTnLst>
                                    <p:animScale>
                                      <p:cBhvr>
                                        <p:cTn id="2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9" grpId="0" animBg="1"/>
      <p:bldP spid="9" grpId="1" animBg="1"/>
    </p:bld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16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4" name="Picture Placeholder 8"/>
          <p:cNvSpPr>
            <a:spLocks noGrp="1"/>
          </p:cNvSpPr>
          <p:nvPr>
            <p:ph type="pic" sz="quarter" idx="14"/>
          </p:nvPr>
        </p:nvSpPr>
        <p:spPr>
          <a:xfrm>
            <a:off x="3070408" y="2286000"/>
            <a:ext cx="1929670" cy="286512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8"/>
          </p:nvPr>
        </p:nvSpPr>
        <p:spPr>
          <a:xfrm>
            <a:off x="1012825" y="2286000"/>
            <a:ext cx="1936246"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4" name="Picture Placeholder 8"/>
          <p:cNvSpPr>
            <a:spLocks noGrp="1"/>
          </p:cNvSpPr>
          <p:nvPr>
            <p:ph type="pic" sz="quarter" idx="20"/>
          </p:nvPr>
        </p:nvSpPr>
        <p:spPr>
          <a:xfrm>
            <a:off x="5121415" y="2286000"/>
            <a:ext cx="1936246"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5" name="Picture Placeholder 8"/>
          <p:cNvSpPr>
            <a:spLocks noGrp="1"/>
          </p:cNvSpPr>
          <p:nvPr>
            <p:ph type="pic" sz="quarter" idx="21"/>
          </p:nvPr>
        </p:nvSpPr>
        <p:spPr>
          <a:xfrm>
            <a:off x="9236579" y="2286000"/>
            <a:ext cx="1936246"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6" name="Picture Placeholder 8"/>
          <p:cNvSpPr>
            <a:spLocks noGrp="1"/>
          </p:cNvSpPr>
          <p:nvPr>
            <p:ph type="pic" sz="quarter" idx="22"/>
          </p:nvPr>
        </p:nvSpPr>
        <p:spPr>
          <a:xfrm>
            <a:off x="7178998" y="2286000"/>
            <a:ext cx="1936246"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458212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6" presetClass="emph" presetSubtype="0" accel="50000" decel="50000" autoRev="1" fill="hold" grpId="1" nodeType="withEffect">
                                  <p:stCondLst>
                                    <p:cond delay="0"/>
                                  </p:stCondLst>
                                  <p:childTnLst>
                                    <p:animScale>
                                      <p:cBhvr>
                                        <p:cTn id="9" dur="500" fill="hold"/>
                                        <p:tgtEl>
                                          <p:spTgt spid="9"/>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4"/>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14"/>
                                        </p:tgtEl>
                                      </p:cBhvr>
                                      <p:by x="105000" y="105000"/>
                                    </p:animScale>
                                  </p:childTnLst>
                                </p:cTn>
                              </p:par>
                              <p:par>
                                <p:cTn id="20" presetID="22" presetClass="entr" presetSubtype="8" fill="hold" grpId="0" nodeType="withEffect">
                                  <p:stCondLst>
                                    <p:cond delay="75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16"/>
                                        </p:tgtEl>
                                      </p:cBhvr>
                                      <p:by x="105000" y="105000"/>
                                    </p:animScale>
                                  </p:childTnLst>
                                </p:cTn>
                              </p:par>
                              <p:par>
                                <p:cTn id="25" presetID="22" presetClass="entr" presetSubtype="8" fill="hold" grpId="0" nodeType="withEffect">
                                  <p:stCondLst>
                                    <p:cond delay="100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par>
                                <p:cTn id="28" presetID="6" presetClass="emph" presetSubtype="0" accel="50000" decel="50000" autoRev="1" fill="hold" grpId="1" nodeType="withEffect">
                                  <p:stCondLst>
                                    <p:cond delay="1000"/>
                                  </p:stCondLst>
                                  <p:childTnLst>
                                    <p:animScale>
                                      <p:cBhvr>
                                        <p:cTn id="2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9" grpId="0" animBg="1"/>
      <p:bldP spid="9" grpId="1" animBg="1"/>
      <p:bldP spid="14" grpId="0" animBg="1"/>
      <p:bldP spid="14" grpId="1" animBg="1"/>
      <p:bldP spid="15" grpId="0" animBg="1"/>
      <p:bldP spid="15" grpId="1" animBg="1"/>
      <p:bldP spid="16" grpId="0" animBg="1"/>
      <p:bldP spid="16" grpId="1" animBg="1"/>
    </p:bld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4" y="946702"/>
            <a:ext cx="4057015" cy="1249845"/>
          </a:xfrm>
        </p:spPr>
        <p:txBody>
          <a:bodyPr/>
          <a:lstStyle/>
          <a:p>
            <a:r>
              <a:rPr lang="en-US"/>
              <a:t>Click to edit Master title style</a:t>
            </a:r>
          </a:p>
        </p:txBody>
      </p:sp>
      <p:sp>
        <p:nvSpPr>
          <p:cNvPr id="7" name="Picture Placeholder 8"/>
          <p:cNvSpPr>
            <a:spLocks noGrp="1"/>
          </p:cNvSpPr>
          <p:nvPr>
            <p:ph type="pic" sz="quarter" idx="15"/>
          </p:nvPr>
        </p:nvSpPr>
        <p:spPr>
          <a:xfrm>
            <a:off x="6085840" y="-30480"/>
            <a:ext cx="3048000" cy="688848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Rectangle 7"/>
          <p:cNvSpPr/>
          <p:nvPr userDrawn="1"/>
        </p:nvSpPr>
        <p:spPr>
          <a:xfrm>
            <a:off x="9133840" y="-30480"/>
            <a:ext cx="3058160" cy="688848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619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7"/>
                                        </p:tgtEl>
                                      </p:cBhvr>
                                      <p:by x="105000" y="105000"/>
                                    </p:animScale>
                                  </p:childTnLst>
                                </p:cTn>
                              </p:par>
                              <p:par>
                                <p:cTn id="10" presetID="2" presetClass="entr" presetSubtype="2" decel="5000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000" fill="hold"/>
                                        <p:tgtEl>
                                          <p:spTgt spid="8"/>
                                        </p:tgtEl>
                                        <p:attrNameLst>
                                          <p:attrName>ppt_x</p:attrName>
                                        </p:attrNameLst>
                                      </p:cBhvr>
                                      <p:tavLst>
                                        <p:tav tm="0">
                                          <p:val>
                                            <p:strVal val="1+#ppt_w/2"/>
                                          </p:val>
                                        </p:tav>
                                        <p:tav tm="100000">
                                          <p:val>
                                            <p:strVal val="#ppt_x"/>
                                          </p:val>
                                        </p:tav>
                                      </p:tavLst>
                                    </p:anim>
                                    <p:anim calcmode="lin" valueType="num">
                                      <p:cBhvr additive="base">
                                        <p:cTn id="13"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044824" y="946702"/>
            <a:ext cx="4067175" cy="1249845"/>
          </a:xfrm>
        </p:spPr>
        <p:txBody>
          <a:bodyPr/>
          <a:lstStyle/>
          <a:p>
            <a:r>
              <a:rPr lang="en-US"/>
              <a:t>Click to edit Master title style</a:t>
            </a:r>
          </a:p>
        </p:txBody>
      </p:sp>
      <p:sp>
        <p:nvSpPr>
          <p:cNvPr id="3" name="Picture Placeholder 8"/>
          <p:cNvSpPr>
            <a:spLocks noGrp="1"/>
          </p:cNvSpPr>
          <p:nvPr>
            <p:ph type="pic" sz="quarter" idx="14"/>
          </p:nvPr>
        </p:nvSpPr>
        <p:spPr>
          <a:xfrm>
            <a:off x="7112000" y="1135075"/>
            <a:ext cx="4053840" cy="4574846"/>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4" name="Rectangle 3"/>
          <p:cNvSpPr/>
          <p:nvPr userDrawn="1"/>
        </p:nvSpPr>
        <p:spPr>
          <a:xfrm>
            <a:off x="0" y="1140319"/>
            <a:ext cx="2042161" cy="456960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8130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1500"/>
                                  </p:stCondLst>
                                  <p:childTnLst>
                                    <p:animScale>
                                      <p:cBhvr>
                                        <p:cTn id="9" dur="500" fill="hold"/>
                                        <p:tgtEl>
                                          <p:spTgt spid="3"/>
                                        </p:tgtEl>
                                      </p:cBhvr>
                                      <p:by x="105000" y="105000"/>
                                    </p:animScale>
                                  </p:childTnLst>
                                </p:cTn>
                              </p:par>
                              <p:par>
                                <p:cTn id="10" presetID="2" presetClass="entr" presetSubtype="8" decel="5000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0-#ppt_w/2"/>
                                          </p:val>
                                        </p:tav>
                                        <p:tav tm="100000">
                                          <p:val>
                                            <p:strVal val="#ppt_x"/>
                                          </p:val>
                                        </p:tav>
                                      </p:tavLst>
                                    </p:anim>
                                    <p:anim calcmode="lin" valueType="num">
                                      <p:cBhvr additive="base">
                                        <p:cTn id="13"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1016000" y="0"/>
            <a:ext cx="1117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15880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1016000" y="0"/>
            <a:ext cx="4064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862007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47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1016000" y="0"/>
            <a:ext cx="11176000" cy="4023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911137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userDrawn="1">
  <p:cSld name="44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0" y="0"/>
            <a:ext cx="12192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225648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5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4411262"/>
            <a:ext cx="5083176" cy="1249845"/>
          </a:xfrm>
        </p:spPr>
        <p:txBody>
          <a:bodyPr/>
          <a:lstStyle/>
          <a:p>
            <a:r>
              <a:rPr lang="en-US"/>
              <a:t>Click to edit Master title style</a:t>
            </a:r>
          </a:p>
        </p:txBody>
      </p:sp>
      <p:sp>
        <p:nvSpPr>
          <p:cNvPr id="11" name="Picture Placeholder 8"/>
          <p:cNvSpPr>
            <a:spLocks noGrp="1"/>
          </p:cNvSpPr>
          <p:nvPr>
            <p:ph type="pic" sz="quarter" idx="25"/>
          </p:nvPr>
        </p:nvSpPr>
        <p:spPr>
          <a:xfrm>
            <a:off x="2028825" y="1160781"/>
            <a:ext cx="2959554"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27"/>
          </p:nvPr>
        </p:nvSpPr>
        <p:spPr>
          <a:xfrm>
            <a:off x="8213272" y="1160781"/>
            <a:ext cx="2959554"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5" name="Picture Placeholder 8"/>
          <p:cNvSpPr>
            <a:spLocks noGrp="1"/>
          </p:cNvSpPr>
          <p:nvPr>
            <p:ph type="pic" sz="quarter" idx="14"/>
          </p:nvPr>
        </p:nvSpPr>
        <p:spPr>
          <a:xfrm>
            <a:off x="5121049" y="1160781"/>
            <a:ext cx="2959554" cy="2245359"/>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069321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11"/>
                                        </p:tgtEl>
                                      </p:cBhvr>
                                      <p:by x="105000" y="105000"/>
                                    </p:animScale>
                                  </p:childTnLst>
                                </p:cTn>
                              </p:par>
                              <p:par>
                                <p:cTn id="10" presetID="22" presetClass="entr" presetSubtype="8" fill="hold" grpId="0" nodeType="withEffect">
                                  <p:stCondLst>
                                    <p:cond delay="160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par>
                                <p:cTn id="13" presetID="6" presetClass="emph" presetSubtype="0" accel="50000" decel="50000" autoRev="1" fill="hold" grpId="1" nodeType="withEffect">
                                  <p:stCondLst>
                                    <p:cond delay="1600"/>
                                  </p:stCondLst>
                                  <p:childTnLst>
                                    <p:animScale>
                                      <p:cBhvr>
                                        <p:cTn id="14" dur="500" fill="hold"/>
                                        <p:tgtEl>
                                          <p:spTgt spid="13"/>
                                        </p:tgtEl>
                                      </p:cBhvr>
                                      <p:by x="105000" y="105000"/>
                                    </p:animScale>
                                  </p:childTnLst>
                                </p:cTn>
                              </p:par>
                              <p:par>
                                <p:cTn id="15" presetID="22" presetClass="entr" presetSubtype="8" fill="hold" grpId="0" nodeType="withEffect">
                                  <p:stCondLst>
                                    <p:cond delay="130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par>
                                <p:cTn id="18" presetID="6" presetClass="emph" presetSubtype="0" accel="50000" decel="50000" autoRev="1" fill="hold" grpId="1" nodeType="withEffect">
                                  <p:stCondLst>
                                    <p:cond delay="1300"/>
                                  </p:stCondLst>
                                  <p:childTnLst>
                                    <p:animScale>
                                      <p:cBhvr>
                                        <p:cTn id="1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3" grpId="0" animBg="1"/>
      <p:bldP spid="13" grpId="1" animBg="1"/>
      <p:bldP spid="15" grpId="0" animBg="1"/>
      <p:bldP spid="15" grpId="1" animBg="1"/>
    </p:bld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17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4411262"/>
            <a:ext cx="5083176" cy="1249845"/>
          </a:xfrm>
        </p:spPr>
        <p:txBody>
          <a:bodyPr/>
          <a:lstStyle/>
          <a:p>
            <a:r>
              <a:rPr lang="en-US"/>
              <a:t>Click to edit Master title style</a:t>
            </a:r>
          </a:p>
        </p:txBody>
      </p:sp>
      <p:sp>
        <p:nvSpPr>
          <p:cNvPr id="11" name="Picture Placeholder 8"/>
          <p:cNvSpPr>
            <a:spLocks noGrp="1"/>
          </p:cNvSpPr>
          <p:nvPr>
            <p:ph type="pic" sz="quarter" idx="25"/>
          </p:nvPr>
        </p:nvSpPr>
        <p:spPr>
          <a:xfrm>
            <a:off x="2028825" y="1160781"/>
            <a:ext cx="217424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27"/>
          </p:nvPr>
        </p:nvSpPr>
        <p:spPr>
          <a:xfrm>
            <a:off x="6675331" y="1160781"/>
            <a:ext cx="217424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4" name="Picture Placeholder 8"/>
          <p:cNvSpPr>
            <a:spLocks noGrp="1"/>
          </p:cNvSpPr>
          <p:nvPr>
            <p:ph type="pic" sz="quarter" idx="28"/>
          </p:nvPr>
        </p:nvSpPr>
        <p:spPr>
          <a:xfrm>
            <a:off x="8998585" y="1160781"/>
            <a:ext cx="217424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5" name="Picture Placeholder 8"/>
          <p:cNvSpPr>
            <a:spLocks noGrp="1"/>
          </p:cNvSpPr>
          <p:nvPr>
            <p:ph type="pic" sz="quarter" idx="14"/>
          </p:nvPr>
        </p:nvSpPr>
        <p:spPr>
          <a:xfrm>
            <a:off x="4352078" y="1160781"/>
            <a:ext cx="2174240" cy="2245359"/>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54415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11"/>
                                        </p:tgtEl>
                                      </p:cBhvr>
                                      <p:by x="105000" y="105000"/>
                                    </p:animScale>
                                  </p:childTnLst>
                                </p:cTn>
                              </p:par>
                              <p:par>
                                <p:cTn id="10" presetID="22" presetClass="entr" presetSubtype="8" fill="hold" grpId="0" nodeType="withEffect">
                                  <p:stCondLst>
                                    <p:cond delay="160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par>
                                <p:cTn id="13" presetID="6" presetClass="emph" presetSubtype="0" accel="50000" decel="50000" autoRev="1" fill="hold" grpId="1" nodeType="withEffect">
                                  <p:stCondLst>
                                    <p:cond delay="1600"/>
                                  </p:stCondLst>
                                  <p:childTnLst>
                                    <p:animScale>
                                      <p:cBhvr>
                                        <p:cTn id="14" dur="500" fill="hold"/>
                                        <p:tgtEl>
                                          <p:spTgt spid="13"/>
                                        </p:tgtEl>
                                      </p:cBhvr>
                                      <p:by x="105000" y="105000"/>
                                    </p:animScale>
                                  </p:childTnLst>
                                </p:cTn>
                              </p:par>
                              <p:par>
                                <p:cTn id="15" presetID="22" presetClass="entr" presetSubtype="8" fill="hold" grpId="0" nodeType="withEffect">
                                  <p:stCondLst>
                                    <p:cond delay="190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par>
                                <p:cTn id="18" presetID="6" presetClass="emph" presetSubtype="0" accel="50000" decel="50000" autoRev="1" fill="hold" grpId="1" nodeType="withEffect">
                                  <p:stCondLst>
                                    <p:cond delay="1900"/>
                                  </p:stCondLst>
                                  <p:childTnLst>
                                    <p:animScale>
                                      <p:cBhvr>
                                        <p:cTn id="19" dur="500" fill="hold"/>
                                        <p:tgtEl>
                                          <p:spTgt spid="14"/>
                                        </p:tgtEl>
                                      </p:cBhvr>
                                      <p:by x="105000" y="105000"/>
                                    </p:animScale>
                                  </p:childTnLst>
                                </p:cTn>
                              </p:par>
                              <p:par>
                                <p:cTn id="20" presetID="22" presetClass="entr" presetSubtype="8" fill="hold" grpId="0" nodeType="withEffect">
                                  <p:stCondLst>
                                    <p:cond delay="130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par>
                                <p:cTn id="23" presetID="6" presetClass="emph" presetSubtype="0" accel="50000" decel="50000" autoRev="1" fill="hold" grpId="1" nodeType="withEffect">
                                  <p:stCondLst>
                                    <p:cond delay="1300"/>
                                  </p:stCondLst>
                                  <p:childTnLst>
                                    <p:animScale>
                                      <p:cBhvr>
                                        <p:cTn id="24"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3" grpId="0" animBg="1"/>
      <p:bldP spid="13" grpId="1" animBg="1"/>
      <p:bldP spid="14" grpId="0" animBg="1"/>
      <p:bldP spid="14" grpId="1" animBg="1"/>
      <p:bldP spid="15" grpId="0" animBg="1"/>
      <p:bldP spid="15" grpId="1" animBg="1"/>
    </p:bld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164_Custom Layout">
    <p:spTree>
      <p:nvGrpSpPr>
        <p:cNvPr id="1" name=""/>
        <p:cNvGrpSpPr/>
        <p:nvPr/>
      </p:nvGrpSpPr>
      <p:grpSpPr>
        <a:xfrm>
          <a:off x="0" y="0"/>
          <a:ext cx="0" cy="0"/>
          <a:chOff x="0" y="0"/>
          <a:chExt cx="0" cy="0"/>
        </a:xfrm>
      </p:grpSpPr>
      <p:sp>
        <p:nvSpPr>
          <p:cNvPr id="20" name="Picture Placeholder 8"/>
          <p:cNvSpPr>
            <a:spLocks noGrp="1"/>
          </p:cNvSpPr>
          <p:nvPr>
            <p:ph type="pic" sz="quarter" idx="27"/>
          </p:nvPr>
        </p:nvSpPr>
        <p:spPr>
          <a:xfrm>
            <a:off x="2028824" y="1125538"/>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5" name="Picture Placeholder 8"/>
          <p:cNvSpPr>
            <a:spLocks noGrp="1"/>
          </p:cNvSpPr>
          <p:nvPr>
            <p:ph type="pic" sz="quarter" idx="32"/>
          </p:nvPr>
        </p:nvSpPr>
        <p:spPr>
          <a:xfrm>
            <a:off x="2028824" y="4983964"/>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0" name="Picture Placeholder 8"/>
          <p:cNvSpPr>
            <a:spLocks noGrp="1"/>
          </p:cNvSpPr>
          <p:nvPr>
            <p:ph type="pic" sz="quarter" idx="14"/>
          </p:nvPr>
        </p:nvSpPr>
        <p:spPr>
          <a:xfrm>
            <a:off x="4095478" y="1125538"/>
            <a:ext cx="2015999" cy="1874036"/>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37"/>
          </p:nvPr>
        </p:nvSpPr>
        <p:spPr>
          <a:xfrm>
            <a:off x="2028824" y="3054751"/>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Picture Placeholder 8"/>
          <p:cNvSpPr>
            <a:spLocks noGrp="1"/>
          </p:cNvSpPr>
          <p:nvPr>
            <p:ph type="pic" sz="quarter" idx="38"/>
          </p:nvPr>
        </p:nvSpPr>
        <p:spPr>
          <a:xfrm>
            <a:off x="4095478" y="3054751"/>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9" name="Picture Placeholder 8"/>
          <p:cNvSpPr>
            <a:spLocks noGrp="1"/>
          </p:cNvSpPr>
          <p:nvPr>
            <p:ph type="pic" sz="quarter" idx="39"/>
          </p:nvPr>
        </p:nvSpPr>
        <p:spPr>
          <a:xfrm>
            <a:off x="4095478" y="4983964"/>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1" name="Picture Placeholder 8"/>
          <p:cNvSpPr>
            <a:spLocks noGrp="1"/>
          </p:cNvSpPr>
          <p:nvPr>
            <p:ph type="pic" sz="quarter" idx="40"/>
          </p:nvPr>
        </p:nvSpPr>
        <p:spPr>
          <a:xfrm>
            <a:off x="6162131" y="1125538"/>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1" name="Picture Placeholder 8"/>
          <p:cNvSpPr>
            <a:spLocks noGrp="1"/>
          </p:cNvSpPr>
          <p:nvPr>
            <p:ph type="pic" sz="quarter" idx="41"/>
          </p:nvPr>
        </p:nvSpPr>
        <p:spPr>
          <a:xfrm>
            <a:off x="6162131" y="4983964"/>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2" name="Picture Placeholder 8"/>
          <p:cNvSpPr>
            <a:spLocks noGrp="1"/>
          </p:cNvSpPr>
          <p:nvPr>
            <p:ph type="pic" sz="quarter" idx="42"/>
          </p:nvPr>
        </p:nvSpPr>
        <p:spPr>
          <a:xfrm>
            <a:off x="6162131" y="3054751"/>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3" name="Picture Placeholder 8"/>
          <p:cNvSpPr>
            <a:spLocks noGrp="1"/>
          </p:cNvSpPr>
          <p:nvPr>
            <p:ph type="pic" sz="quarter" idx="43"/>
          </p:nvPr>
        </p:nvSpPr>
        <p:spPr>
          <a:xfrm>
            <a:off x="8228784" y="1125538"/>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4" name="Picture Placeholder 8"/>
          <p:cNvSpPr>
            <a:spLocks noGrp="1"/>
          </p:cNvSpPr>
          <p:nvPr>
            <p:ph type="pic" sz="quarter" idx="44"/>
          </p:nvPr>
        </p:nvSpPr>
        <p:spPr>
          <a:xfrm>
            <a:off x="8228784" y="4983964"/>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5" name="Picture Placeholder 8"/>
          <p:cNvSpPr>
            <a:spLocks noGrp="1"/>
          </p:cNvSpPr>
          <p:nvPr>
            <p:ph type="pic" sz="quarter" idx="45"/>
          </p:nvPr>
        </p:nvSpPr>
        <p:spPr>
          <a:xfrm>
            <a:off x="8228784" y="3054751"/>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6" name="Picture Placeholder 8"/>
          <p:cNvSpPr>
            <a:spLocks noGrp="1"/>
          </p:cNvSpPr>
          <p:nvPr>
            <p:ph type="pic" sz="quarter" idx="46"/>
          </p:nvPr>
        </p:nvSpPr>
        <p:spPr>
          <a:xfrm>
            <a:off x="10295437" y="1125538"/>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7" name="Picture Placeholder 8"/>
          <p:cNvSpPr>
            <a:spLocks noGrp="1"/>
          </p:cNvSpPr>
          <p:nvPr>
            <p:ph type="pic" sz="quarter" idx="47"/>
          </p:nvPr>
        </p:nvSpPr>
        <p:spPr>
          <a:xfrm>
            <a:off x="10295437" y="4983964"/>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8" name="Picture Placeholder 8"/>
          <p:cNvSpPr>
            <a:spLocks noGrp="1"/>
          </p:cNvSpPr>
          <p:nvPr>
            <p:ph type="pic" sz="quarter" idx="48"/>
          </p:nvPr>
        </p:nvSpPr>
        <p:spPr>
          <a:xfrm>
            <a:off x="10295437" y="3054751"/>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575951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par>
                                <p:cTn id="8" presetID="6" presetClass="emph" presetSubtype="0" accel="50000" decel="50000" autoRev="1" fill="hold" grpId="1" nodeType="withEffect">
                                  <p:stCondLst>
                                    <p:cond delay="0"/>
                                  </p:stCondLst>
                                  <p:childTnLst>
                                    <p:animScale>
                                      <p:cBhvr>
                                        <p:cTn id="9" dur="500" fill="hold"/>
                                        <p:tgtEl>
                                          <p:spTgt spid="20"/>
                                        </p:tgtEl>
                                      </p:cBhvr>
                                      <p:by x="110000" y="110000"/>
                                    </p:animScale>
                                  </p:childTnLst>
                                </p:cTn>
                              </p:par>
                              <p:par>
                                <p:cTn id="10" presetID="22" presetClass="entr" presetSubtype="4" fill="hold" grpId="0" nodeType="withEffect">
                                  <p:stCondLst>
                                    <p:cond delay="250"/>
                                  </p:stCondLst>
                                  <p:childTnLst>
                                    <p:set>
                                      <p:cBhvr>
                                        <p:cTn id="11" dur="1" fill="hold">
                                          <p:stCondLst>
                                            <p:cond delay="0"/>
                                          </p:stCondLst>
                                        </p:cTn>
                                        <p:tgtEl>
                                          <p:spTgt spid="30"/>
                                        </p:tgtEl>
                                        <p:attrNameLst>
                                          <p:attrName>style.visibility</p:attrName>
                                        </p:attrNameLst>
                                      </p:cBhvr>
                                      <p:to>
                                        <p:strVal val="visible"/>
                                      </p:to>
                                    </p:set>
                                    <p:animEffect transition="in" filter="wipe(down)">
                                      <p:cBhvr>
                                        <p:cTn id="12" dur="500"/>
                                        <p:tgtEl>
                                          <p:spTgt spid="30"/>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30"/>
                                        </p:tgtEl>
                                      </p:cBhvr>
                                      <p:by x="110000" y="110000"/>
                                    </p:animScale>
                                  </p:childTnLst>
                                </p:cTn>
                              </p:par>
                              <p:par>
                                <p:cTn id="15" presetID="22" presetClass="entr" presetSubtype="4" fill="hold" grpId="0" nodeType="withEffect">
                                  <p:stCondLst>
                                    <p:cond delay="500"/>
                                  </p:stCondLst>
                                  <p:childTnLst>
                                    <p:set>
                                      <p:cBhvr>
                                        <p:cTn id="16" dur="1" fill="hold">
                                          <p:stCondLst>
                                            <p:cond delay="0"/>
                                          </p:stCondLst>
                                        </p:cTn>
                                        <p:tgtEl>
                                          <p:spTgt spid="21"/>
                                        </p:tgtEl>
                                        <p:attrNameLst>
                                          <p:attrName>style.visibility</p:attrName>
                                        </p:attrNameLst>
                                      </p:cBhvr>
                                      <p:to>
                                        <p:strVal val="visible"/>
                                      </p:to>
                                    </p:set>
                                    <p:animEffect transition="in" filter="wipe(down)">
                                      <p:cBhvr>
                                        <p:cTn id="17" dur="500"/>
                                        <p:tgtEl>
                                          <p:spTgt spid="21"/>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21"/>
                                        </p:tgtEl>
                                      </p:cBhvr>
                                      <p:by x="110000" y="110000"/>
                                    </p:animScale>
                                  </p:childTnLst>
                                </p:cTn>
                              </p:par>
                              <p:par>
                                <p:cTn id="20" presetID="22" presetClass="entr" presetSubtype="4" fill="hold" grpId="0" nodeType="withEffect">
                                  <p:stCondLst>
                                    <p:cond delay="750"/>
                                  </p:stCondLst>
                                  <p:childTnLst>
                                    <p:set>
                                      <p:cBhvr>
                                        <p:cTn id="21" dur="1" fill="hold">
                                          <p:stCondLst>
                                            <p:cond delay="0"/>
                                          </p:stCondLst>
                                        </p:cTn>
                                        <p:tgtEl>
                                          <p:spTgt spid="33"/>
                                        </p:tgtEl>
                                        <p:attrNameLst>
                                          <p:attrName>style.visibility</p:attrName>
                                        </p:attrNameLst>
                                      </p:cBhvr>
                                      <p:to>
                                        <p:strVal val="visible"/>
                                      </p:to>
                                    </p:set>
                                    <p:animEffect transition="in" filter="wipe(down)">
                                      <p:cBhvr>
                                        <p:cTn id="22" dur="500"/>
                                        <p:tgtEl>
                                          <p:spTgt spid="33"/>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33"/>
                                        </p:tgtEl>
                                      </p:cBhvr>
                                      <p:by x="110000" y="110000"/>
                                    </p:animScale>
                                  </p:childTnLst>
                                </p:cTn>
                              </p:par>
                              <p:par>
                                <p:cTn id="25" presetID="22" presetClass="entr" presetSubtype="4" fill="hold" grpId="0" nodeType="withEffect">
                                  <p:stCondLst>
                                    <p:cond delay="1000"/>
                                  </p:stCondLst>
                                  <p:childTnLst>
                                    <p:set>
                                      <p:cBhvr>
                                        <p:cTn id="26" dur="1" fill="hold">
                                          <p:stCondLst>
                                            <p:cond delay="0"/>
                                          </p:stCondLst>
                                        </p:cTn>
                                        <p:tgtEl>
                                          <p:spTgt spid="36"/>
                                        </p:tgtEl>
                                        <p:attrNameLst>
                                          <p:attrName>style.visibility</p:attrName>
                                        </p:attrNameLst>
                                      </p:cBhvr>
                                      <p:to>
                                        <p:strVal val="visible"/>
                                      </p:to>
                                    </p:set>
                                    <p:animEffect transition="in" filter="wipe(down)">
                                      <p:cBhvr>
                                        <p:cTn id="27" dur="500"/>
                                        <p:tgtEl>
                                          <p:spTgt spid="36"/>
                                        </p:tgtEl>
                                      </p:cBhvr>
                                    </p:animEffect>
                                  </p:childTnLst>
                                </p:cTn>
                              </p:par>
                              <p:par>
                                <p:cTn id="28" presetID="6" presetClass="emph" presetSubtype="0" accel="50000" decel="50000" autoRev="1" fill="hold" grpId="1" nodeType="withEffect">
                                  <p:stCondLst>
                                    <p:cond delay="1000"/>
                                  </p:stCondLst>
                                  <p:childTnLst>
                                    <p:animScale>
                                      <p:cBhvr>
                                        <p:cTn id="29" dur="500" fill="hold"/>
                                        <p:tgtEl>
                                          <p:spTgt spid="36"/>
                                        </p:tgtEl>
                                      </p:cBhvr>
                                      <p:by x="110000" y="110000"/>
                                    </p:animScale>
                                  </p:childTnLst>
                                </p:cTn>
                              </p:par>
                              <p:par>
                                <p:cTn id="30" presetID="22" presetClass="entr" presetSubtype="4" fill="hold" grpId="0" nodeType="withEffect">
                                  <p:stCondLst>
                                    <p:cond delay="125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par>
                                <p:cTn id="33" presetID="6" presetClass="emph" presetSubtype="0" accel="50000" decel="50000" autoRev="1" fill="hold" grpId="1" nodeType="withEffect">
                                  <p:stCondLst>
                                    <p:cond delay="1250"/>
                                  </p:stCondLst>
                                  <p:childTnLst>
                                    <p:animScale>
                                      <p:cBhvr>
                                        <p:cTn id="34" dur="500" fill="hold"/>
                                        <p:tgtEl>
                                          <p:spTgt spid="13"/>
                                        </p:tgtEl>
                                      </p:cBhvr>
                                      <p:by x="110000" y="110000"/>
                                    </p:animScale>
                                  </p:childTnLst>
                                </p:cTn>
                              </p:par>
                              <p:par>
                                <p:cTn id="35" presetID="22" presetClass="entr" presetSubtype="4" fill="hold" grpId="0" nodeType="withEffect">
                                  <p:stCondLst>
                                    <p:cond delay="1500"/>
                                  </p:stCondLst>
                                  <p:childTnLst>
                                    <p:set>
                                      <p:cBhvr>
                                        <p:cTn id="36" dur="1" fill="hold">
                                          <p:stCondLst>
                                            <p:cond delay="0"/>
                                          </p:stCondLst>
                                        </p:cTn>
                                        <p:tgtEl>
                                          <p:spTgt spid="18"/>
                                        </p:tgtEl>
                                        <p:attrNameLst>
                                          <p:attrName>style.visibility</p:attrName>
                                        </p:attrNameLst>
                                      </p:cBhvr>
                                      <p:to>
                                        <p:strVal val="visible"/>
                                      </p:to>
                                    </p:set>
                                    <p:animEffect transition="in" filter="wipe(down)">
                                      <p:cBhvr>
                                        <p:cTn id="37" dur="500"/>
                                        <p:tgtEl>
                                          <p:spTgt spid="18"/>
                                        </p:tgtEl>
                                      </p:cBhvr>
                                    </p:animEffect>
                                  </p:childTnLst>
                                </p:cTn>
                              </p:par>
                              <p:par>
                                <p:cTn id="38" presetID="6" presetClass="emph" presetSubtype="0" accel="50000" decel="50000" autoRev="1" fill="hold" grpId="1" nodeType="withEffect">
                                  <p:stCondLst>
                                    <p:cond delay="1500"/>
                                  </p:stCondLst>
                                  <p:childTnLst>
                                    <p:animScale>
                                      <p:cBhvr>
                                        <p:cTn id="39" dur="500" fill="hold"/>
                                        <p:tgtEl>
                                          <p:spTgt spid="18"/>
                                        </p:tgtEl>
                                      </p:cBhvr>
                                      <p:by x="110000" y="110000"/>
                                    </p:animScale>
                                  </p:childTnLst>
                                </p:cTn>
                              </p:par>
                              <p:par>
                                <p:cTn id="40" presetID="22" presetClass="entr" presetSubtype="4" fill="hold" grpId="0" nodeType="withEffect">
                                  <p:stCondLst>
                                    <p:cond delay="1750"/>
                                  </p:stCondLst>
                                  <p:childTnLst>
                                    <p:set>
                                      <p:cBhvr>
                                        <p:cTn id="41" dur="1" fill="hold">
                                          <p:stCondLst>
                                            <p:cond delay="0"/>
                                          </p:stCondLst>
                                        </p:cTn>
                                        <p:tgtEl>
                                          <p:spTgt spid="32"/>
                                        </p:tgtEl>
                                        <p:attrNameLst>
                                          <p:attrName>style.visibility</p:attrName>
                                        </p:attrNameLst>
                                      </p:cBhvr>
                                      <p:to>
                                        <p:strVal val="visible"/>
                                      </p:to>
                                    </p:set>
                                    <p:animEffect transition="in" filter="wipe(down)">
                                      <p:cBhvr>
                                        <p:cTn id="42" dur="500"/>
                                        <p:tgtEl>
                                          <p:spTgt spid="32"/>
                                        </p:tgtEl>
                                      </p:cBhvr>
                                    </p:animEffect>
                                  </p:childTnLst>
                                </p:cTn>
                              </p:par>
                              <p:par>
                                <p:cTn id="43" presetID="6" presetClass="emph" presetSubtype="0" accel="50000" decel="50000" autoRev="1" fill="hold" grpId="1" nodeType="withEffect">
                                  <p:stCondLst>
                                    <p:cond delay="1750"/>
                                  </p:stCondLst>
                                  <p:childTnLst>
                                    <p:animScale>
                                      <p:cBhvr>
                                        <p:cTn id="44" dur="500" fill="hold"/>
                                        <p:tgtEl>
                                          <p:spTgt spid="32"/>
                                        </p:tgtEl>
                                      </p:cBhvr>
                                      <p:by x="110000" y="110000"/>
                                    </p:animScale>
                                  </p:childTnLst>
                                </p:cTn>
                              </p:par>
                              <p:par>
                                <p:cTn id="45" presetID="22" presetClass="entr" presetSubtype="4" fill="hold" grpId="0" nodeType="withEffect">
                                  <p:stCondLst>
                                    <p:cond delay="2000"/>
                                  </p:stCondLst>
                                  <p:childTnLst>
                                    <p:set>
                                      <p:cBhvr>
                                        <p:cTn id="46" dur="1" fill="hold">
                                          <p:stCondLst>
                                            <p:cond delay="0"/>
                                          </p:stCondLst>
                                        </p:cTn>
                                        <p:tgtEl>
                                          <p:spTgt spid="35"/>
                                        </p:tgtEl>
                                        <p:attrNameLst>
                                          <p:attrName>style.visibility</p:attrName>
                                        </p:attrNameLst>
                                      </p:cBhvr>
                                      <p:to>
                                        <p:strVal val="visible"/>
                                      </p:to>
                                    </p:set>
                                    <p:animEffect transition="in" filter="wipe(down)">
                                      <p:cBhvr>
                                        <p:cTn id="47" dur="500"/>
                                        <p:tgtEl>
                                          <p:spTgt spid="35"/>
                                        </p:tgtEl>
                                      </p:cBhvr>
                                    </p:animEffect>
                                  </p:childTnLst>
                                </p:cTn>
                              </p:par>
                              <p:par>
                                <p:cTn id="48" presetID="6" presetClass="emph" presetSubtype="0" accel="50000" decel="50000" autoRev="1" fill="hold" grpId="1" nodeType="withEffect">
                                  <p:stCondLst>
                                    <p:cond delay="2000"/>
                                  </p:stCondLst>
                                  <p:childTnLst>
                                    <p:animScale>
                                      <p:cBhvr>
                                        <p:cTn id="49" dur="500" fill="hold"/>
                                        <p:tgtEl>
                                          <p:spTgt spid="35"/>
                                        </p:tgtEl>
                                      </p:cBhvr>
                                      <p:by x="110000" y="110000"/>
                                    </p:animScale>
                                  </p:childTnLst>
                                </p:cTn>
                              </p:par>
                              <p:par>
                                <p:cTn id="50" presetID="22" presetClass="entr" presetSubtype="4" fill="hold" grpId="0" nodeType="withEffect">
                                  <p:stCondLst>
                                    <p:cond delay="2250"/>
                                  </p:stCondLst>
                                  <p:childTnLst>
                                    <p:set>
                                      <p:cBhvr>
                                        <p:cTn id="51" dur="1" fill="hold">
                                          <p:stCondLst>
                                            <p:cond delay="0"/>
                                          </p:stCondLst>
                                        </p:cTn>
                                        <p:tgtEl>
                                          <p:spTgt spid="38"/>
                                        </p:tgtEl>
                                        <p:attrNameLst>
                                          <p:attrName>style.visibility</p:attrName>
                                        </p:attrNameLst>
                                      </p:cBhvr>
                                      <p:to>
                                        <p:strVal val="visible"/>
                                      </p:to>
                                    </p:set>
                                    <p:animEffect transition="in" filter="wipe(down)">
                                      <p:cBhvr>
                                        <p:cTn id="52" dur="500"/>
                                        <p:tgtEl>
                                          <p:spTgt spid="38"/>
                                        </p:tgtEl>
                                      </p:cBhvr>
                                    </p:animEffect>
                                  </p:childTnLst>
                                </p:cTn>
                              </p:par>
                              <p:par>
                                <p:cTn id="53" presetID="6" presetClass="emph" presetSubtype="0" accel="50000" decel="50000" autoRev="1" fill="hold" grpId="1" nodeType="withEffect">
                                  <p:stCondLst>
                                    <p:cond delay="2250"/>
                                  </p:stCondLst>
                                  <p:childTnLst>
                                    <p:animScale>
                                      <p:cBhvr>
                                        <p:cTn id="54" dur="500" fill="hold"/>
                                        <p:tgtEl>
                                          <p:spTgt spid="38"/>
                                        </p:tgtEl>
                                      </p:cBhvr>
                                      <p:by x="110000" y="110000"/>
                                    </p:animScale>
                                  </p:childTnLst>
                                </p:cTn>
                              </p:par>
                              <p:par>
                                <p:cTn id="55" presetID="22" presetClass="entr" presetSubtype="4" fill="hold" grpId="0" nodeType="withEffect">
                                  <p:stCondLst>
                                    <p:cond delay="2500"/>
                                  </p:stCondLst>
                                  <p:childTnLst>
                                    <p:set>
                                      <p:cBhvr>
                                        <p:cTn id="56" dur="1" fill="hold">
                                          <p:stCondLst>
                                            <p:cond delay="0"/>
                                          </p:stCondLst>
                                        </p:cTn>
                                        <p:tgtEl>
                                          <p:spTgt spid="25"/>
                                        </p:tgtEl>
                                        <p:attrNameLst>
                                          <p:attrName>style.visibility</p:attrName>
                                        </p:attrNameLst>
                                      </p:cBhvr>
                                      <p:to>
                                        <p:strVal val="visible"/>
                                      </p:to>
                                    </p:set>
                                    <p:animEffect transition="in" filter="wipe(down)">
                                      <p:cBhvr>
                                        <p:cTn id="57" dur="500"/>
                                        <p:tgtEl>
                                          <p:spTgt spid="25"/>
                                        </p:tgtEl>
                                      </p:cBhvr>
                                    </p:animEffect>
                                  </p:childTnLst>
                                </p:cTn>
                              </p:par>
                              <p:par>
                                <p:cTn id="58" presetID="6" presetClass="emph" presetSubtype="0" accel="50000" decel="50000" autoRev="1" fill="hold" grpId="1" nodeType="withEffect">
                                  <p:stCondLst>
                                    <p:cond delay="2500"/>
                                  </p:stCondLst>
                                  <p:childTnLst>
                                    <p:animScale>
                                      <p:cBhvr>
                                        <p:cTn id="59" dur="500" fill="hold"/>
                                        <p:tgtEl>
                                          <p:spTgt spid="25"/>
                                        </p:tgtEl>
                                      </p:cBhvr>
                                      <p:by x="110000" y="110000"/>
                                    </p:animScale>
                                  </p:childTnLst>
                                </p:cTn>
                              </p:par>
                              <p:par>
                                <p:cTn id="60" presetID="22" presetClass="entr" presetSubtype="4" fill="hold" grpId="0" nodeType="withEffect">
                                  <p:stCondLst>
                                    <p:cond delay="2750"/>
                                  </p:stCondLst>
                                  <p:childTnLst>
                                    <p:set>
                                      <p:cBhvr>
                                        <p:cTn id="61" dur="1" fill="hold">
                                          <p:stCondLst>
                                            <p:cond delay="0"/>
                                          </p:stCondLst>
                                        </p:cTn>
                                        <p:tgtEl>
                                          <p:spTgt spid="19"/>
                                        </p:tgtEl>
                                        <p:attrNameLst>
                                          <p:attrName>style.visibility</p:attrName>
                                        </p:attrNameLst>
                                      </p:cBhvr>
                                      <p:to>
                                        <p:strVal val="visible"/>
                                      </p:to>
                                    </p:set>
                                    <p:animEffect transition="in" filter="wipe(down)">
                                      <p:cBhvr>
                                        <p:cTn id="62" dur="500"/>
                                        <p:tgtEl>
                                          <p:spTgt spid="19"/>
                                        </p:tgtEl>
                                      </p:cBhvr>
                                    </p:animEffect>
                                  </p:childTnLst>
                                </p:cTn>
                              </p:par>
                              <p:par>
                                <p:cTn id="63" presetID="6" presetClass="emph" presetSubtype="0" accel="50000" decel="50000" autoRev="1" fill="hold" grpId="1" nodeType="withEffect">
                                  <p:stCondLst>
                                    <p:cond delay="2750"/>
                                  </p:stCondLst>
                                  <p:childTnLst>
                                    <p:animScale>
                                      <p:cBhvr>
                                        <p:cTn id="64" dur="500" fill="hold"/>
                                        <p:tgtEl>
                                          <p:spTgt spid="19"/>
                                        </p:tgtEl>
                                      </p:cBhvr>
                                      <p:by x="110000" y="110000"/>
                                    </p:animScale>
                                  </p:childTnLst>
                                </p:cTn>
                              </p:par>
                              <p:par>
                                <p:cTn id="65" presetID="22" presetClass="entr" presetSubtype="4" fill="hold" grpId="0" nodeType="withEffect">
                                  <p:stCondLst>
                                    <p:cond delay="3000"/>
                                  </p:stCondLst>
                                  <p:childTnLst>
                                    <p:set>
                                      <p:cBhvr>
                                        <p:cTn id="66" dur="1" fill="hold">
                                          <p:stCondLst>
                                            <p:cond delay="0"/>
                                          </p:stCondLst>
                                        </p:cTn>
                                        <p:tgtEl>
                                          <p:spTgt spid="31"/>
                                        </p:tgtEl>
                                        <p:attrNameLst>
                                          <p:attrName>style.visibility</p:attrName>
                                        </p:attrNameLst>
                                      </p:cBhvr>
                                      <p:to>
                                        <p:strVal val="visible"/>
                                      </p:to>
                                    </p:set>
                                    <p:animEffect transition="in" filter="wipe(down)">
                                      <p:cBhvr>
                                        <p:cTn id="67" dur="500"/>
                                        <p:tgtEl>
                                          <p:spTgt spid="31"/>
                                        </p:tgtEl>
                                      </p:cBhvr>
                                    </p:animEffect>
                                  </p:childTnLst>
                                </p:cTn>
                              </p:par>
                              <p:par>
                                <p:cTn id="68" presetID="6" presetClass="emph" presetSubtype="0" accel="50000" decel="50000" autoRev="1" fill="hold" grpId="1" nodeType="withEffect">
                                  <p:stCondLst>
                                    <p:cond delay="3000"/>
                                  </p:stCondLst>
                                  <p:childTnLst>
                                    <p:animScale>
                                      <p:cBhvr>
                                        <p:cTn id="69" dur="500" fill="hold"/>
                                        <p:tgtEl>
                                          <p:spTgt spid="31"/>
                                        </p:tgtEl>
                                      </p:cBhvr>
                                      <p:by x="110000" y="110000"/>
                                    </p:animScale>
                                  </p:childTnLst>
                                </p:cTn>
                              </p:par>
                              <p:par>
                                <p:cTn id="70" presetID="22" presetClass="entr" presetSubtype="4" fill="hold" grpId="0" nodeType="withEffect">
                                  <p:stCondLst>
                                    <p:cond delay="3250"/>
                                  </p:stCondLst>
                                  <p:childTnLst>
                                    <p:set>
                                      <p:cBhvr>
                                        <p:cTn id="71" dur="1" fill="hold">
                                          <p:stCondLst>
                                            <p:cond delay="0"/>
                                          </p:stCondLst>
                                        </p:cTn>
                                        <p:tgtEl>
                                          <p:spTgt spid="34"/>
                                        </p:tgtEl>
                                        <p:attrNameLst>
                                          <p:attrName>style.visibility</p:attrName>
                                        </p:attrNameLst>
                                      </p:cBhvr>
                                      <p:to>
                                        <p:strVal val="visible"/>
                                      </p:to>
                                    </p:set>
                                    <p:animEffect transition="in" filter="wipe(down)">
                                      <p:cBhvr>
                                        <p:cTn id="72" dur="500"/>
                                        <p:tgtEl>
                                          <p:spTgt spid="34"/>
                                        </p:tgtEl>
                                      </p:cBhvr>
                                    </p:animEffect>
                                  </p:childTnLst>
                                </p:cTn>
                              </p:par>
                              <p:par>
                                <p:cTn id="73" presetID="6" presetClass="emph" presetSubtype="0" accel="50000" decel="50000" autoRev="1" fill="hold" grpId="1" nodeType="withEffect">
                                  <p:stCondLst>
                                    <p:cond delay="3250"/>
                                  </p:stCondLst>
                                  <p:childTnLst>
                                    <p:animScale>
                                      <p:cBhvr>
                                        <p:cTn id="74" dur="500" fill="hold"/>
                                        <p:tgtEl>
                                          <p:spTgt spid="34"/>
                                        </p:tgtEl>
                                      </p:cBhvr>
                                      <p:by x="110000" y="110000"/>
                                    </p:animScale>
                                  </p:childTnLst>
                                </p:cTn>
                              </p:par>
                              <p:par>
                                <p:cTn id="75" presetID="22" presetClass="entr" presetSubtype="4" fill="hold" grpId="0" nodeType="withEffect">
                                  <p:stCondLst>
                                    <p:cond delay="3500"/>
                                  </p:stCondLst>
                                  <p:childTnLst>
                                    <p:set>
                                      <p:cBhvr>
                                        <p:cTn id="76" dur="1" fill="hold">
                                          <p:stCondLst>
                                            <p:cond delay="0"/>
                                          </p:stCondLst>
                                        </p:cTn>
                                        <p:tgtEl>
                                          <p:spTgt spid="37"/>
                                        </p:tgtEl>
                                        <p:attrNameLst>
                                          <p:attrName>style.visibility</p:attrName>
                                        </p:attrNameLst>
                                      </p:cBhvr>
                                      <p:to>
                                        <p:strVal val="visible"/>
                                      </p:to>
                                    </p:set>
                                    <p:animEffect transition="in" filter="wipe(down)">
                                      <p:cBhvr>
                                        <p:cTn id="77" dur="500"/>
                                        <p:tgtEl>
                                          <p:spTgt spid="37"/>
                                        </p:tgtEl>
                                      </p:cBhvr>
                                    </p:animEffect>
                                  </p:childTnLst>
                                </p:cTn>
                              </p:par>
                              <p:par>
                                <p:cTn id="78" presetID="6" presetClass="emph" presetSubtype="0" accel="50000" decel="50000" autoRev="1" fill="hold" grpId="1" nodeType="withEffect">
                                  <p:stCondLst>
                                    <p:cond delay="3500"/>
                                  </p:stCondLst>
                                  <p:childTnLst>
                                    <p:animScale>
                                      <p:cBhvr>
                                        <p:cTn id="79" dur="500" fill="hold"/>
                                        <p:tgtEl>
                                          <p:spTgt spid="37"/>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5" grpId="0" animBg="1"/>
      <p:bldP spid="25" grpId="1" animBg="1"/>
      <p:bldP spid="30" grpId="0" animBg="1"/>
      <p:bldP spid="30" grpId="1" animBg="1"/>
      <p:bldP spid="13" grpId="0" animBg="1"/>
      <p:bldP spid="13" grpId="1" animBg="1"/>
      <p:bldP spid="18" grpId="0" animBg="1"/>
      <p:bldP spid="18" grpId="1" animBg="1"/>
      <p:bldP spid="19" grpId="0" animBg="1"/>
      <p:bldP spid="19" grpId="1" animBg="1"/>
      <p:bldP spid="21" grpId="0" animBg="1"/>
      <p:bldP spid="21"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16" name="Picture Placeholder 8"/>
          <p:cNvSpPr>
            <a:spLocks noGrp="1"/>
          </p:cNvSpPr>
          <p:nvPr>
            <p:ph type="pic" sz="quarter" idx="14"/>
          </p:nvPr>
        </p:nvSpPr>
        <p:spPr>
          <a:xfrm>
            <a:off x="4885537" y="2795200"/>
            <a:ext cx="1080000" cy="1080000"/>
          </a:xfrm>
          <a:prstGeom prst="ellipse">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17" name="Picture Placeholder 8"/>
          <p:cNvSpPr>
            <a:spLocks noGrp="1"/>
          </p:cNvSpPr>
          <p:nvPr>
            <p:ph type="pic" sz="quarter" idx="13"/>
          </p:nvPr>
        </p:nvSpPr>
        <p:spPr>
          <a:xfrm>
            <a:off x="7229360" y="2795200"/>
            <a:ext cx="1080000" cy="108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Picture Placeholder 8"/>
          <p:cNvSpPr>
            <a:spLocks noGrp="1"/>
          </p:cNvSpPr>
          <p:nvPr>
            <p:ph type="pic" sz="quarter" idx="15"/>
          </p:nvPr>
        </p:nvSpPr>
        <p:spPr>
          <a:xfrm>
            <a:off x="9572468" y="2795200"/>
            <a:ext cx="1080000" cy="108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9" name="Picture Placeholder 8"/>
          <p:cNvSpPr>
            <a:spLocks noGrp="1"/>
          </p:cNvSpPr>
          <p:nvPr>
            <p:ph type="pic" sz="quarter" idx="18"/>
          </p:nvPr>
        </p:nvSpPr>
        <p:spPr>
          <a:xfrm>
            <a:off x="2541714" y="2795200"/>
            <a:ext cx="1080000" cy="108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182816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par>
                                <p:cTn id="8" presetID="6" presetClass="emph" presetSubtype="0" accel="50000" decel="50000" autoRev="1" fill="hold" grpId="1" nodeType="withEffect">
                                  <p:stCondLst>
                                    <p:cond delay="0"/>
                                  </p:stCondLst>
                                  <p:childTnLst>
                                    <p:animScale>
                                      <p:cBhvr>
                                        <p:cTn id="9" dur="500" fill="hold"/>
                                        <p:tgtEl>
                                          <p:spTgt spid="19"/>
                                        </p:tgtEl>
                                      </p:cBhvr>
                                      <p:by x="105000" y="105000"/>
                                    </p:animScale>
                                  </p:childTnLst>
                                </p:cTn>
                              </p:par>
                              <p:par>
                                <p:cTn id="10" presetID="22" presetClass="entr" presetSubtype="8" fill="hold" grpId="0" nodeType="withEffect">
                                  <p:stCondLst>
                                    <p:cond delay="70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par>
                                <p:cTn id="13" presetID="6" presetClass="emph" presetSubtype="0" accel="50000" decel="50000" autoRev="1" fill="hold" grpId="1" nodeType="withEffect">
                                  <p:stCondLst>
                                    <p:cond delay="700"/>
                                  </p:stCondLst>
                                  <p:childTnLst>
                                    <p:animScale>
                                      <p:cBhvr>
                                        <p:cTn id="14" dur="500" fill="hold"/>
                                        <p:tgtEl>
                                          <p:spTgt spid="16"/>
                                        </p:tgtEl>
                                      </p:cBhvr>
                                      <p:by x="105000" y="105000"/>
                                    </p:animScale>
                                  </p:childTnLst>
                                </p:cTn>
                              </p:par>
                              <p:par>
                                <p:cTn id="15" presetID="22" presetClass="entr" presetSubtype="8" fill="hold" grpId="0" nodeType="withEffect">
                                  <p:stCondLst>
                                    <p:cond delay="140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par>
                                <p:cTn id="18" presetID="6" presetClass="emph" presetSubtype="0" accel="50000" decel="50000" autoRev="1" fill="hold" grpId="1" nodeType="withEffect">
                                  <p:stCondLst>
                                    <p:cond delay="1400"/>
                                  </p:stCondLst>
                                  <p:childTnLst>
                                    <p:animScale>
                                      <p:cBhvr>
                                        <p:cTn id="19" dur="500" fill="hold"/>
                                        <p:tgtEl>
                                          <p:spTgt spid="17"/>
                                        </p:tgtEl>
                                      </p:cBhvr>
                                      <p:by x="105000" y="105000"/>
                                    </p:animScale>
                                  </p:childTnLst>
                                </p:cTn>
                              </p:par>
                              <p:par>
                                <p:cTn id="20" presetID="22" presetClass="entr" presetSubtype="8" fill="hold" grpId="0" nodeType="withEffect">
                                  <p:stCondLst>
                                    <p:cond delay="220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par>
                                <p:cTn id="23" presetID="6" presetClass="emph" presetSubtype="0" accel="50000" decel="50000" autoRev="1" fill="hold" grpId="1" nodeType="withEffect">
                                  <p:stCondLst>
                                    <p:cond delay="2300"/>
                                  </p:stCondLst>
                                  <p:childTnLst>
                                    <p:animScale>
                                      <p:cBhvr>
                                        <p:cTn id="24" dur="500"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8" grpId="0" animBg="1"/>
      <p:bldP spid="18" grpId="1" animBg="1"/>
      <p:bldP spid="19" grpId="0" animBg="1"/>
      <p:bldP spid="19" grpId="1" animBg="1"/>
    </p:bld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178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16" name="Picture Placeholder 8"/>
          <p:cNvSpPr>
            <a:spLocks noGrp="1"/>
          </p:cNvSpPr>
          <p:nvPr>
            <p:ph type="pic" sz="quarter" idx="14"/>
          </p:nvPr>
        </p:nvSpPr>
        <p:spPr>
          <a:xfrm>
            <a:off x="6065172" y="2795200"/>
            <a:ext cx="1080000" cy="1080000"/>
          </a:xfrm>
          <a:prstGeom prst="ellipse">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17" name="Picture Placeholder 8"/>
          <p:cNvSpPr>
            <a:spLocks noGrp="1"/>
          </p:cNvSpPr>
          <p:nvPr>
            <p:ph type="pic" sz="quarter" idx="13"/>
          </p:nvPr>
        </p:nvSpPr>
        <p:spPr>
          <a:xfrm>
            <a:off x="9189301" y="2795200"/>
            <a:ext cx="1080000" cy="108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9" name="Picture Placeholder 8"/>
          <p:cNvSpPr>
            <a:spLocks noGrp="1"/>
          </p:cNvSpPr>
          <p:nvPr>
            <p:ph type="pic" sz="quarter" idx="18"/>
          </p:nvPr>
        </p:nvSpPr>
        <p:spPr>
          <a:xfrm>
            <a:off x="2938050" y="2795200"/>
            <a:ext cx="1080000" cy="108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250601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75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par>
                                <p:cTn id="8" presetID="6" presetClass="emph" presetSubtype="0" accel="50000" decel="50000" autoRev="1" fill="hold" grpId="1" nodeType="withEffect">
                                  <p:stCondLst>
                                    <p:cond delay="750"/>
                                  </p:stCondLst>
                                  <p:childTnLst>
                                    <p:animScale>
                                      <p:cBhvr>
                                        <p:cTn id="9" dur="500" fill="hold"/>
                                        <p:tgtEl>
                                          <p:spTgt spid="19"/>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16"/>
                                        </p:tgtEl>
                                      </p:cBhvr>
                                      <p:by x="105000" y="105000"/>
                                    </p:animScale>
                                  </p:childTnLst>
                                </p:cTn>
                              </p:par>
                              <p:par>
                                <p:cTn id="15" presetID="22" presetClass="entr" presetSubtype="8" fill="hold" grpId="0" nodeType="withEffect">
                                  <p:stCondLst>
                                    <p:cond delay="125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par>
                                <p:cTn id="18" presetID="6" presetClass="emph" presetSubtype="0" accel="50000" decel="50000" autoRev="1" fill="hold" grpId="1" nodeType="withEffect">
                                  <p:stCondLst>
                                    <p:cond delay="1250"/>
                                  </p:stCondLst>
                                  <p:childTnLst>
                                    <p:animScale>
                                      <p:cBhvr>
                                        <p:cTn id="19" dur="500"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9" grpId="0" animBg="1"/>
      <p:bldP spid="19" grpId="1" animBg="1"/>
    </p:bld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3" name="Picture Placeholder 8"/>
          <p:cNvSpPr>
            <a:spLocks noGrp="1"/>
          </p:cNvSpPr>
          <p:nvPr>
            <p:ph type="pic" sz="quarter" idx="14"/>
          </p:nvPr>
        </p:nvSpPr>
        <p:spPr>
          <a:xfrm>
            <a:off x="4009700" y="2151595"/>
            <a:ext cx="2104615" cy="2104615"/>
          </a:xfrm>
          <a:prstGeom prst="ellipse">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4" name="Picture Placeholder 8"/>
          <p:cNvSpPr>
            <a:spLocks noGrp="1"/>
          </p:cNvSpPr>
          <p:nvPr>
            <p:ph type="pic" sz="quarter" idx="13"/>
          </p:nvPr>
        </p:nvSpPr>
        <p:spPr>
          <a:xfrm>
            <a:off x="6398115" y="2151595"/>
            <a:ext cx="2104615" cy="2104615"/>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5"/>
          </p:nvPr>
        </p:nvSpPr>
        <p:spPr>
          <a:xfrm>
            <a:off x="8786530" y="2151595"/>
            <a:ext cx="2104615" cy="2104615"/>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8"/>
          </p:nvPr>
        </p:nvSpPr>
        <p:spPr>
          <a:xfrm>
            <a:off x="1621285" y="2148390"/>
            <a:ext cx="2104615" cy="2104615"/>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379824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8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1800"/>
                                  </p:stCondLst>
                                  <p:childTnLst>
                                    <p:animScale>
                                      <p:cBhvr>
                                        <p:cTn id="9" dur="500" fill="hold"/>
                                        <p:tgtEl>
                                          <p:spTgt spid="5"/>
                                        </p:tgtEl>
                                      </p:cBhvr>
                                      <p:by x="105000" y="105000"/>
                                    </p:animScale>
                                  </p:childTnLst>
                                </p:cTn>
                              </p:par>
                              <p:par>
                                <p:cTn id="10" presetID="22" presetClass="entr" presetSubtype="8" fill="hold" grpId="0" nodeType="withEffect">
                                  <p:stCondLst>
                                    <p:cond delay="110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4"/>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3"/>
                                        </p:tgtEl>
                                      </p:cBhvr>
                                      <p:by x="105000" y="105000"/>
                                    </p:animScale>
                                  </p:childTnLst>
                                </p:cTn>
                              </p:par>
                              <p:par>
                                <p:cTn id="20" presetID="22" presetClass="entr" presetSubtype="8"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par>
                                <p:cTn id="23" presetID="6" presetClass="emph" presetSubtype="0" accel="50000" decel="50000" autoRev="1" fill="hold" grpId="1" nodeType="withEffect">
                                  <p:stCondLst>
                                    <p:cond delay="0"/>
                                  </p:stCondLst>
                                  <p:childTnLst>
                                    <p:animScale>
                                      <p:cBhvr>
                                        <p:cTn id="24"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5" grpId="0" animBg="1"/>
      <p:bldP spid="5" grpId="1" animBg="1"/>
      <p:bldP spid="7" grpId="0" animBg="1"/>
      <p:bldP spid="7" grpId="1" animBg="1"/>
    </p:bld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62_Title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E55A12D-11E0-437B-89DE-E19CBD7991A6}"/>
              </a:ext>
            </a:extLst>
          </p:cNvPr>
          <p:cNvSpPr>
            <a:spLocks noGrp="1"/>
          </p:cNvSpPr>
          <p:nvPr>
            <p:ph type="title"/>
          </p:nvPr>
        </p:nvSpPr>
        <p:spPr>
          <a:xfrm>
            <a:off x="1024971" y="1175302"/>
            <a:ext cx="10146612" cy="1647411"/>
          </a:xfrm>
          <a:effectLst>
            <a:outerShdw blurRad="762000" dist="381000" dir="5400000" algn="t" rotWithShape="0">
              <a:prstClr val="black">
                <a:alpha val="30000"/>
              </a:prstClr>
            </a:outerShdw>
          </a:effectLst>
        </p:spPr>
        <p:txBody>
          <a:bodyPr/>
          <a:lstStyle>
            <a:lvl1pPr>
              <a:defRPr sz="12000" b="1" i="0">
                <a:latin typeface="+mj-lt"/>
                <a:ea typeface="Montserrat Black" charset="0"/>
                <a:cs typeface="Montserrat Black" charset="0"/>
              </a:defRPr>
            </a:lvl1pPr>
          </a:lstStyle>
          <a:p>
            <a:r>
              <a:rPr lang="en-US"/>
              <a:t>Click to edit</a:t>
            </a:r>
          </a:p>
        </p:txBody>
      </p:sp>
      <p:sp>
        <p:nvSpPr>
          <p:cNvPr id="7" name="Picture Placeholder 8">
            <a:extLst>
              <a:ext uri="{FF2B5EF4-FFF2-40B4-BE49-F238E27FC236}">
                <a16:creationId xmlns:a16="http://schemas.microsoft.com/office/drawing/2014/main" id="{7A624F98-6334-4710-B5FE-8EC9CCAE031C}"/>
              </a:ext>
            </a:extLst>
          </p:cNvPr>
          <p:cNvSpPr>
            <a:spLocks noGrp="1"/>
          </p:cNvSpPr>
          <p:nvPr>
            <p:ph type="pic" sz="quarter" idx="15"/>
          </p:nvPr>
        </p:nvSpPr>
        <p:spPr>
          <a:xfrm>
            <a:off x="6096001" y="-30480"/>
            <a:ext cx="6085840" cy="688848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79791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repeatCount="0" decel="5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par>
                                <p:cTn id="9" presetID="22" presetClass="entr" presetSubtype="8" fill="hold" grpId="0" nodeType="with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par>
                                <p:cTn id="12" presetID="6" presetClass="emph" presetSubtype="0" accel="50000" decel="50000" autoRev="1" fill="hold" grpId="1" nodeType="withEffect">
                                  <p:stCondLst>
                                    <p:cond delay="500"/>
                                  </p:stCondLst>
                                  <p:childTnLst>
                                    <p:animScale>
                                      <p:cBhvr>
                                        <p:cTn id="13"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7" grpId="1" animBg="1"/>
    </p:bldLst>
  </p:timing>
  <p:extLst>
    <p:ext uri="{DCECCB84-F9BA-43D5-87BE-67443E8EF086}">
      <p15:sldGuideLst xmlns:p15="http://schemas.microsoft.com/office/powerpoint/2012/main"/>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55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6B31180B-D27B-49BA-B411-1ED0D6A231CA}"/>
              </a:ext>
            </a:extLst>
          </p:cNvPr>
          <p:cNvSpPr>
            <a:spLocks noGrp="1"/>
          </p:cNvSpPr>
          <p:nvPr>
            <p:ph type="pic" sz="quarter" idx="30"/>
          </p:nvPr>
        </p:nvSpPr>
        <p:spPr>
          <a:xfrm>
            <a:off x="2027300" y="1125538"/>
            <a:ext cx="2303462"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2E1553D6-1DEC-4C3C-9DE1-9BDD1DD62804}"/>
              </a:ext>
            </a:extLst>
          </p:cNvPr>
          <p:cNvSpPr>
            <a:spLocks noGrp="1"/>
          </p:cNvSpPr>
          <p:nvPr>
            <p:ph type="pic" sz="quarter" idx="31"/>
          </p:nvPr>
        </p:nvSpPr>
        <p:spPr>
          <a:xfrm>
            <a:off x="2027300" y="3575957"/>
            <a:ext cx="2830450" cy="269784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607B0349-B996-4D43-A51A-890FFA32862D}"/>
              </a:ext>
            </a:extLst>
          </p:cNvPr>
          <p:cNvSpPr>
            <a:spLocks noGrp="1"/>
          </p:cNvSpPr>
          <p:nvPr>
            <p:ph type="pic" sz="quarter" idx="33"/>
          </p:nvPr>
        </p:nvSpPr>
        <p:spPr>
          <a:xfrm>
            <a:off x="8342374" y="3575957"/>
            <a:ext cx="2830450" cy="269784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a:extLst>
              <a:ext uri="{FF2B5EF4-FFF2-40B4-BE49-F238E27FC236}">
                <a16:creationId xmlns:a16="http://schemas.microsoft.com/office/drawing/2014/main" id="{B043AB8B-7EAE-409D-ACA6-7B218F1EF83D}"/>
              </a:ext>
            </a:extLst>
          </p:cNvPr>
          <p:cNvSpPr>
            <a:spLocks noGrp="1"/>
          </p:cNvSpPr>
          <p:nvPr>
            <p:ph type="pic" sz="quarter" idx="34"/>
          </p:nvPr>
        </p:nvSpPr>
        <p:spPr>
          <a:xfrm>
            <a:off x="6909542" y="1125538"/>
            <a:ext cx="4263283"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9189B9FD-5B0C-4540-9969-CDE20BD730F3}"/>
              </a:ext>
            </a:extLst>
          </p:cNvPr>
          <p:cNvSpPr>
            <a:spLocks noGrp="1"/>
          </p:cNvSpPr>
          <p:nvPr>
            <p:ph type="pic" sz="quarter" idx="35"/>
          </p:nvPr>
        </p:nvSpPr>
        <p:spPr>
          <a:xfrm>
            <a:off x="5007263" y="3575957"/>
            <a:ext cx="3185597" cy="269784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126384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0"/>
                                  </p:stCondLst>
                                  <p:childTnLst>
                                    <p:animScale>
                                      <p:cBhvr>
                                        <p:cTn id="9" dur="500" fill="hold"/>
                                        <p:tgtEl>
                                          <p:spTgt spid="3"/>
                                        </p:tgtEl>
                                      </p:cBhvr>
                                      <p:by x="105000" y="105000"/>
                                    </p:animScale>
                                  </p:childTnLst>
                                </p:cTn>
                              </p:par>
                              <p:par>
                                <p:cTn id="10" presetID="22" presetClass="entr" presetSubtype="8" fill="hold" grpId="0" nodeType="withEffect">
                                  <p:stCondLst>
                                    <p:cond delay="90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900"/>
                                  </p:stCondLst>
                                  <p:childTnLst>
                                    <p:animScale>
                                      <p:cBhvr>
                                        <p:cTn id="14" dur="500" fill="hold"/>
                                        <p:tgtEl>
                                          <p:spTgt spid="7"/>
                                        </p:tgtEl>
                                      </p:cBhvr>
                                      <p:by x="105000" y="105000"/>
                                    </p:animScale>
                                  </p:childTnLst>
                                </p:cTn>
                              </p:par>
                              <p:par>
                                <p:cTn id="15" presetID="22" presetClass="entr" presetSubtype="8" fill="hold" grpId="0" nodeType="withEffect">
                                  <p:stCondLst>
                                    <p:cond delay="130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par>
                                <p:cTn id="18" presetID="6" presetClass="emph" presetSubtype="0" accel="50000" decel="50000" autoRev="1" fill="hold" grpId="1" nodeType="withEffect">
                                  <p:stCondLst>
                                    <p:cond delay="1300"/>
                                  </p:stCondLst>
                                  <p:childTnLst>
                                    <p:animScale>
                                      <p:cBhvr>
                                        <p:cTn id="19" dur="500" fill="hold"/>
                                        <p:tgtEl>
                                          <p:spTgt spid="4"/>
                                        </p:tgtEl>
                                      </p:cBhvr>
                                      <p:by x="105000" y="105000"/>
                                    </p:animScale>
                                  </p:childTnLst>
                                </p:cTn>
                              </p:par>
                              <p:par>
                                <p:cTn id="20" presetID="22" presetClass="entr" presetSubtype="8" fill="hold" grpId="0" nodeType="withEffect">
                                  <p:stCondLst>
                                    <p:cond delay="170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par>
                                <p:cTn id="23" presetID="6" presetClass="emph" presetSubtype="0" accel="50000" decel="50000" autoRev="1" fill="hold" grpId="1" nodeType="withEffect">
                                  <p:stCondLst>
                                    <p:cond delay="1700"/>
                                  </p:stCondLst>
                                  <p:childTnLst>
                                    <p:animScale>
                                      <p:cBhvr>
                                        <p:cTn id="24" dur="500" fill="hold"/>
                                        <p:tgtEl>
                                          <p:spTgt spid="8"/>
                                        </p:tgtEl>
                                      </p:cBhvr>
                                      <p:by x="105000" y="105000"/>
                                    </p:animScale>
                                  </p:childTnLst>
                                </p:cTn>
                              </p:par>
                              <p:par>
                                <p:cTn id="25" presetID="22" presetClass="entr" presetSubtype="8" fill="hold" grpId="0" nodeType="withEffect">
                                  <p:stCondLst>
                                    <p:cond delay="210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par>
                                <p:cTn id="28" presetID="6" presetClass="emph" presetSubtype="0" accel="50000" decel="50000" autoRev="1" fill="hold" grpId="1" nodeType="withEffect">
                                  <p:stCondLst>
                                    <p:cond delay="2100"/>
                                  </p:stCondLst>
                                  <p:childTnLst>
                                    <p:animScale>
                                      <p:cBhvr>
                                        <p:cTn id="2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6" grpId="0" animBg="1"/>
      <p:bldP spid="6" grpId="1" animBg="1"/>
      <p:bldP spid="7" grpId="0" animBg="1"/>
      <p:bldP spid="7" grpId="1" animBg="1"/>
      <p:bldP spid="8" grpId="0" animBg="1"/>
      <p:bldP spid="8" grpId="1"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70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7108824" y="0"/>
            <a:ext cx="508317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548845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156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6B31180B-D27B-49BA-B411-1ED0D6A231CA}"/>
              </a:ext>
            </a:extLst>
          </p:cNvPr>
          <p:cNvSpPr>
            <a:spLocks noGrp="1"/>
          </p:cNvSpPr>
          <p:nvPr>
            <p:ph type="pic" sz="quarter" idx="30"/>
          </p:nvPr>
        </p:nvSpPr>
        <p:spPr>
          <a:xfrm>
            <a:off x="2027300" y="1125538"/>
            <a:ext cx="2303462"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607B0349-B996-4D43-A51A-890FFA32862D}"/>
              </a:ext>
            </a:extLst>
          </p:cNvPr>
          <p:cNvSpPr>
            <a:spLocks noGrp="1"/>
          </p:cNvSpPr>
          <p:nvPr>
            <p:ph type="pic" sz="quarter" idx="33"/>
          </p:nvPr>
        </p:nvSpPr>
        <p:spPr>
          <a:xfrm>
            <a:off x="2027300" y="3575957"/>
            <a:ext cx="9145524" cy="269784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a:extLst>
              <a:ext uri="{FF2B5EF4-FFF2-40B4-BE49-F238E27FC236}">
                <a16:creationId xmlns:a16="http://schemas.microsoft.com/office/drawing/2014/main" id="{B043AB8B-7EAE-409D-ACA6-7B218F1EF83D}"/>
              </a:ext>
            </a:extLst>
          </p:cNvPr>
          <p:cNvSpPr>
            <a:spLocks noGrp="1"/>
          </p:cNvSpPr>
          <p:nvPr>
            <p:ph type="pic" sz="quarter" idx="34"/>
          </p:nvPr>
        </p:nvSpPr>
        <p:spPr>
          <a:xfrm>
            <a:off x="6909542" y="1125538"/>
            <a:ext cx="4263283"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808664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0"/>
                                  </p:stCondLst>
                                  <p:childTnLst>
                                    <p:animScale>
                                      <p:cBhvr>
                                        <p:cTn id="9" dur="500" fill="hold"/>
                                        <p:tgtEl>
                                          <p:spTgt spid="3"/>
                                        </p:tgtEl>
                                      </p:cBhvr>
                                      <p:by x="105000" y="105000"/>
                                    </p:animScale>
                                  </p:childTnLst>
                                </p:cTn>
                              </p:par>
                              <p:par>
                                <p:cTn id="10" presetID="22" presetClass="entr" presetSubtype="8" fill="hold" grpId="0" nodeType="withEffect">
                                  <p:stCondLst>
                                    <p:cond delay="75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7"/>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6" grpId="0" animBg="1"/>
      <p:bldP spid="6" grpId="1" animBg="1"/>
      <p:bldP spid="7" grpId="0" animBg="1"/>
      <p:bldP spid="7" grpId="1" animBg="1"/>
    </p:bld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57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6B31180B-D27B-49BA-B411-1ED0D6A231CA}"/>
              </a:ext>
            </a:extLst>
          </p:cNvPr>
          <p:cNvSpPr>
            <a:spLocks noGrp="1"/>
          </p:cNvSpPr>
          <p:nvPr>
            <p:ph type="pic" sz="quarter" idx="30"/>
          </p:nvPr>
        </p:nvSpPr>
        <p:spPr>
          <a:xfrm>
            <a:off x="2027300" y="1125538"/>
            <a:ext cx="2303462"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2E1553D6-1DEC-4C3C-9DE1-9BDD1DD62804}"/>
              </a:ext>
            </a:extLst>
          </p:cNvPr>
          <p:cNvSpPr>
            <a:spLocks noGrp="1"/>
          </p:cNvSpPr>
          <p:nvPr>
            <p:ph type="pic" sz="quarter" idx="31"/>
          </p:nvPr>
        </p:nvSpPr>
        <p:spPr>
          <a:xfrm>
            <a:off x="2027301" y="3575957"/>
            <a:ext cx="2303462" cy="269784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a:extLst>
              <a:ext uri="{FF2B5EF4-FFF2-40B4-BE49-F238E27FC236}">
                <a16:creationId xmlns:a16="http://schemas.microsoft.com/office/drawing/2014/main" id="{B043AB8B-7EAE-409D-ACA6-7B218F1EF83D}"/>
              </a:ext>
            </a:extLst>
          </p:cNvPr>
          <p:cNvSpPr>
            <a:spLocks noGrp="1"/>
          </p:cNvSpPr>
          <p:nvPr>
            <p:ph type="pic" sz="quarter" idx="34"/>
          </p:nvPr>
        </p:nvSpPr>
        <p:spPr>
          <a:xfrm>
            <a:off x="6909542" y="1125538"/>
            <a:ext cx="4263283" cy="51482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9189B9FD-5B0C-4540-9969-CDE20BD730F3}"/>
              </a:ext>
            </a:extLst>
          </p:cNvPr>
          <p:cNvSpPr>
            <a:spLocks noGrp="1"/>
          </p:cNvSpPr>
          <p:nvPr>
            <p:ph type="pic" sz="quarter" idx="35"/>
          </p:nvPr>
        </p:nvSpPr>
        <p:spPr>
          <a:xfrm>
            <a:off x="4468390" y="3575956"/>
            <a:ext cx="2303524" cy="269784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599378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0"/>
                                  </p:stCondLst>
                                  <p:childTnLst>
                                    <p:animScale>
                                      <p:cBhvr>
                                        <p:cTn id="9" dur="500" fill="hold"/>
                                        <p:tgtEl>
                                          <p:spTgt spid="3"/>
                                        </p:tgtEl>
                                      </p:cBhvr>
                                      <p:by x="105000" y="105000"/>
                                    </p:animScale>
                                  </p:childTnLst>
                                </p:cTn>
                              </p:par>
                              <p:par>
                                <p:cTn id="10" presetID="22" presetClass="entr" presetSubtype="8" fill="hold" grpId="0" nodeType="withEffect">
                                  <p:stCondLst>
                                    <p:cond delay="90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900"/>
                                  </p:stCondLst>
                                  <p:childTnLst>
                                    <p:animScale>
                                      <p:cBhvr>
                                        <p:cTn id="14" dur="500" fill="hold"/>
                                        <p:tgtEl>
                                          <p:spTgt spid="7"/>
                                        </p:tgtEl>
                                      </p:cBhvr>
                                      <p:by x="105000" y="105000"/>
                                    </p:animScale>
                                  </p:childTnLst>
                                </p:cTn>
                              </p:par>
                              <p:par>
                                <p:cTn id="15" presetID="22" presetClass="entr" presetSubtype="8" fill="hold" grpId="0" nodeType="withEffect">
                                  <p:stCondLst>
                                    <p:cond delay="130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par>
                                <p:cTn id="18" presetID="6" presetClass="emph" presetSubtype="0" accel="50000" decel="50000" autoRev="1" fill="hold" grpId="1" nodeType="withEffect">
                                  <p:stCondLst>
                                    <p:cond delay="1300"/>
                                  </p:stCondLst>
                                  <p:childTnLst>
                                    <p:animScale>
                                      <p:cBhvr>
                                        <p:cTn id="19" dur="500" fill="hold"/>
                                        <p:tgtEl>
                                          <p:spTgt spid="4"/>
                                        </p:tgtEl>
                                      </p:cBhvr>
                                      <p:by x="105000" y="105000"/>
                                    </p:animScale>
                                  </p:childTnLst>
                                </p:cTn>
                              </p:par>
                              <p:par>
                                <p:cTn id="20" presetID="22" presetClass="entr" presetSubtype="8" fill="hold" grpId="0" nodeType="withEffect">
                                  <p:stCondLst>
                                    <p:cond delay="170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par>
                                <p:cTn id="23" presetID="6" presetClass="emph" presetSubtype="0" accel="50000" decel="50000" autoRev="1" fill="hold" grpId="1" nodeType="withEffect">
                                  <p:stCondLst>
                                    <p:cond delay="1700"/>
                                  </p:stCondLst>
                                  <p:childTnLst>
                                    <p:animScale>
                                      <p:cBhvr>
                                        <p:cTn id="24"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7" grpId="0" animBg="1"/>
      <p:bldP spid="7" grpId="1" animBg="1"/>
      <p:bldP spid="8" grpId="0" animBg="1"/>
      <p:bldP spid="8" grpId="1" animBg="1"/>
    </p:bld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158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6B31180B-D27B-49BA-B411-1ED0D6A231CA}"/>
              </a:ext>
            </a:extLst>
          </p:cNvPr>
          <p:cNvSpPr>
            <a:spLocks noGrp="1"/>
          </p:cNvSpPr>
          <p:nvPr>
            <p:ph type="pic" sz="quarter" idx="30"/>
          </p:nvPr>
        </p:nvSpPr>
        <p:spPr>
          <a:xfrm>
            <a:off x="2027299" y="1125538"/>
            <a:ext cx="4744583"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2E1553D6-1DEC-4C3C-9DE1-9BDD1DD62804}"/>
              </a:ext>
            </a:extLst>
          </p:cNvPr>
          <p:cNvSpPr>
            <a:spLocks noGrp="1"/>
          </p:cNvSpPr>
          <p:nvPr>
            <p:ph type="pic" sz="quarter" idx="31"/>
          </p:nvPr>
        </p:nvSpPr>
        <p:spPr>
          <a:xfrm>
            <a:off x="2027301" y="3575957"/>
            <a:ext cx="2303462" cy="269784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a:extLst>
              <a:ext uri="{FF2B5EF4-FFF2-40B4-BE49-F238E27FC236}">
                <a16:creationId xmlns:a16="http://schemas.microsoft.com/office/drawing/2014/main" id="{B043AB8B-7EAE-409D-ACA6-7B218F1EF83D}"/>
              </a:ext>
            </a:extLst>
          </p:cNvPr>
          <p:cNvSpPr>
            <a:spLocks noGrp="1"/>
          </p:cNvSpPr>
          <p:nvPr>
            <p:ph type="pic" sz="quarter" idx="34"/>
          </p:nvPr>
        </p:nvSpPr>
        <p:spPr>
          <a:xfrm>
            <a:off x="6909542" y="1125538"/>
            <a:ext cx="4263283" cy="51482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477106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0"/>
                                  </p:stCondLst>
                                  <p:childTnLst>
                                    <p:animScale>
                                      <p:cBhvr>
                                        <p:cTn id="9" dur="500" fill="hold"/>
                                        <p:tgtEl>
                                          <p:spTgt spid="3"/>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7"/>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7" grpId="0" animBg="1"/>
      <p:bldP spid="7" grpId="1" animBg="1"/>
    </p:bld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159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6B31180B-D27B-49BA-B411-1ED0D6A231CA}"/>
              </a:ext>
            </a:extLst>
          </p:cNvPr>
          <p:cNvSpPr>
            <a:spLocks noGrp="1"/>
          </p:cNvSpPr>
          <p:nvPr>
            <p:ph type="pic" sz="quarter" idx="30"/>
          </p:nvPr>
        </p:nvSpPr>
        <p:spPr>
          <a:xfrm>
            <a:off x="4465700" y="1125538"/>
            <a:ext cx="2303462"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607B0349-B996-4D43-A51A-890FFA32862D}"/>
              </a:ext>
            </a:extLst>
          </p:cNvPr>
          <p:cNvSpPr>
            <a:spLocks noGrp="1"/>
          </p:cNvSpPr>
          <p:nvPr>
            <p:ph type="pic" sz="quarter" idx="33"/>
          </p:nvPr>
        </p:nvSpPr>
        <p:spPr>
          <a:xfrm>
            <a:off x="9020175" y="3575957"/>
            <a:ext cx="2152649" cy="123416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a:extLst>
              <a:ext uri="{FF2B5EF4-FFF2-40B4-BE49-F238E27FC236}">
                <a16:creationId xmlns:a16="http://schemas.microsoft.com/office/drawing/2014/main" id="{B043AB8B-7EAE-409D-ACA6-7B218F1EF83D}"/>
              </a:ext>
            </a:extLst>
          </p:cNvPr>
          <p:cNvSpPr>
            <a:spLocks noGrp="1"/>
          </p:cNvSpPr>
          <p:nvPr>
            <p:ph type="pic" sz="quarter" idx="34"/>
          </p:nvPr>
        </p:nvSpPr>
        <p:spPr>
          <a:xfrm>
            <a:off x="6909542" y="1125538"/>
            <a:ext cx="4263283"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9189B9FD-5B0C-4540-9969-CDE20BD730F3}"/>
              </a:ext>
            </a:extLst>
          </p:cNvPr>
          <p:cNvSpPr>
            <a:spLocks noGrp="1"/>
          </p:cNvSpPr>
          <p:nvPr>
            <p:ph type="pic" sz="quarter" idx="35"/>
          </p:nvPr>
        </p:nvSpPr>
        <p:spPr>
          <a:xfrm>
            <a:off x="4330761" y="3575957"/>
            <a:ext cx="4556063" cy="269784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a:extLst>
              <a:ext uri="{FF2B5EF4-FFF2-40B4-BE49-F238E27FC236}">
                <a16:creationId xmlns:a16="http://schemas.microsoft.com/office/drawing/2014/main" id="{607B0349-B996-4D43-A51A-890FFA32862D}"/>
              </a:ext>
            </a:extLst>
          </p:cNvPr>
          <p:cNvSpPr>
            <a:spLocks noGrp="1"/>
          </p:cNvSpPr>
          <p:nvPr>
            <p:ph type="pic" sz="quarter" idx="37"/>
          </p:nvPr>
        </p:nvSpPr>
        <p:spPr>
          <a:xfrm>
            <a:off x="9020175" y="4962525"/>
            <a:ext cx="2152649" cy="13112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a:extLst>
              <a:ext uri="{FF2B5EF4-FFF2-40B4-BE49-F238E27FC236}">
                <a16:creationId xmlns:a16="http://schemas.microsoft.com/office/drawing/2014/main" id="{607B0349-B996-4D43-A51A-890FFA32862D}"/>
              </a:ext>
            </a:extLst>
          </p:cNvPr>
          <p:cNvSpPr>
            <a:spLocks noGrp="1"/>
          </p:cNvSpPr>
          <p:nvPr>
            <p:ph type="pic" sz="quarter" idx="38"/>
          </p:nvPr>
        </p:nvSpPr>
        <p:spPr>
          <a:xfrm>
            <a:off x="2027238" y="3575957"/>
            <a:ext cx="2152649" cy="123416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Picture Placeholder 8">
            <a:extLst>
              <a:ext uri="{FF2B5EF4-FFF2-40B4-BE49-F238E27FC236}">
                <a16:creationId xmlns:a16="http://schemas.microsoft.com/office/drawing/2014/main" id="{607B0349-B996-4D43-A51A-890FFA32862D}"/>
              </a:ext>
            </a:extLst>
          </p:cNvPr>
          <p:cNvSpPr>
            <a:spLocks noGrp="1"/>
          </p:cNvSpPr>
          <p:nvPr>
            <p:ph type="pic" sz="quarter" idx="39"/>
          </p:nvPr>
        </p:nvSpPr>
        <p:spPr>
          <a:xfrm>
            <a:off x="2027238" y="4962525"/>
            <a:ext cx="2152649" cy="13112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152436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par>
                                <p:cTn id="10" presetID="22" presetClass="entr" presetSubtype="8" fill="hold" grpId="0" nodeType="withEffect">
                                  <p:stCondLst>
                                    <p:cond delay="75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7"/>
                                        </p:tgtEl>
                                      </p:cBhvr>
                                      <p:by x="105000" y="105000"/>
                                    </p:animScale>
                                  </p:childTnLst>
                                </p:cTn>
                              </p:par>
                              <p:par>
                                <p:cTn id="15" presetID="22" presetClass="entr" presetSubtype="8" fill="hold" grpId="0" nodeType="withEffect">
                                  <p:stCondLst>
                                    <p:cond delay="125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par>
                                <p:cTn id="18" presetID="6" presetClass="emph" presetSubtype="0" accel="50000" decel="50000" autoRev="1" fill="hold" grpId="1" nodeType="withEffect">
                                  <p:stCondLst>
                                    <p:cond delay="1250"/>
                                  </p:stCondLst>
                                  <p:childTnLst>
                                    <p:animScale>
                                      <p:cBhvr>
                                        <p:cTn id="19" dur="500" fill="hold"/>
                                        <p:tgtEl>
                                          <p:spTgt spid="11"/>
                                        </p:tgtEl>
                                      </p:cBhvr>
                                      <p:by x="105000" y="105000"/>
                                    </p:animScale>
                                  </p:childTnLst>
                                </p:cTn>
                              </p:par>
                              <p:par>
                                <p:cTn id="20" presetID="22" presetClass="entr" presetSubtype="8" fill="hold" grpId="0" nodeType="withEffect">
                                  <p:stCondLst>
                                    <p:cond delay="150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par>
                                <p:cTn id="23" presetID="6" presetClass="emph" presetSubtype="0" accel="50000" decel="50000" autoRev="1" fill="hold" grpId="1" nodeType="withEffect">
                                  <p:stCondLst>
                                    <p:cond delay="1500"/>
                                  </p:stCondLst>
                                  <p:childTnLst>
                                    <p:animScale>
                                      <p:cBhvr>
                                        <p:cTn id="24" dur="500" fill="hold"/>
                                        <p:tgtEl>
                                          <p:spTgt spid="12"/>
                                        </p:tgtEl>
                                      </p:cBhvr>
                                      <p:by x="105000" y="105000"/>
                                    </p:animScale>
                                  </p:childTnLst>
                                </p:cTn>
                              </p:par>
                              <p:par>
                                <p:cTn id="25" presetID="22" presetClass="entr" presetSubtype="8" fill="hold" grpId="0" nodeType="withEffect">
                                  <p:stCondLst>
                                    <p:cond delay="175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par>
                                <p:cTn id="28" presetID="6" presetClass="emph" presetSubtype="0" accel="50000" decel="50000" autoRev="1" fill="hold" grpId="1" nodeType="withEffect">
                                  <p:stCondLst>
                                    <p:cond delay="1750"/>
                                  </p:stCondLst>
                                  <p:childTnLst>
                                    <p:animScale>
                                      <p:cBhvr>
                                        <p:cTn id="29" dur="500" fill="hold"/>
                                        <p:tgtEl>
                                          <p:spTgt spid="8"/>
                                        </p:tgtEl>
                                      </p:cBhvr>
                                      <p:by x="105000" y="105000"/>
                                    </p:animScale>
                                  </p:childTnLst>
                                </p:cTn>
                              </p:par>
                              <p:par>
                                <p:cTn id="30" presetID="22" presetClass="entr" presetSubtype="8" fill="hold" grpId="0" nodeType="withEffect">
                                  <p:stCondLst>
                                    <p:cond delay="200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par>
                                <p:cTn id="33" presetID="6" presetClass="emph" presetSubtype="0" accel="50000" decel="50000" autoRev="1" fill="hold" grpId="1" nodeType="withEffect">
                                  <p:stCondLst>
                                    <p:cond delay="2000"/>
                                  </p:stCondLst>
                                  <p:childTnLst>
                                    <p:animScale>
                                      <p:cBhvr>
                                        <p:cTn id="34" dur="500" fill="hold"/>
                                        <p:tgtEl>
                                          <p:spTgt spid="6"/>
                                        </p:tgtEl>
                                      </p:cBhvr>
                                      <p:by x="105000" y="105000"/>
                                    </p:animScale>
                                  </p:childTnLst>
                                </p:cTn>
                              </p:par>
                              <p:par>
                                <p:cTn id="35" presetID="22" presetClass="entr" presetSubtype="8" fill="hold" grpId="0" nodeType="withEffect">
                                  <p:stCondLst>
                                    <p:cond delay="225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par>
                                <p:cTn id="38" presetID="6" presetClass="emph" presetSubtype="0" accel="50000" decel="50000" autoRev="1" fill="hold" grpId="1" nodeType="withEffect">
                                  <p:stCondLst>
                                    <p:cond delay="2250"/>
                                  </p:stCondLst>
                                  <p:childTnLst>
                                    <p:animScale>
                                      <p:cBhvr>
                                        <p:cTn id="39"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6" grpId="0" animBg="1"/>
      <p:bldP spid="6" grpId="1" animBg="1"/>
      <p:bldP spid="7" grpId="0" animBg="1"/>
      <p:bldP spid="7" grpId="1" animBg="1"/>
      <p:bldP spid="8" grpId="0" animBg="1"/>
      <p:bldP spid="8" grpId="1" animBg="1"/>
      <p:bldP spid="10" grpId="0" animBg="1"/>
      <p:bldP spid="10" grpId="1" animBg="1"/>
      <p:bldP spid="11" grpId="0" animBg="1"/>
      <p:bldP spid="11" grpId="1" animBg="1"/>
      <p:bldP spid="12" grpId="0" animBg="1"/>
      <p:bldP spid="12" grpId="1" animBg="1"/>
    </p:bld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57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219B21D2-43BF-44BE-8F5F-2A5834A9A253}"/>
              </a:ext>
            </a:extLst>
          </p:cNvPr>
          <p:cNvSpPr>
            <a:spLocks noGrp="1"/>
          </p:cNvSpPr>
          <p:nvPr>
            <p:ph type="pic" sz="quarter" idx="30"/>
          </p:nvPr>
        </p:nvSpPr>
        <p:spPr>
          <a:xfrm>
            <a:off x="6095999" y="3429000"/>
            <a:ext cx="5076825"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69792BF1-2F1C-4104-963B-7CBA016ED877}"/>
              </a:ext>
            </a:extLst>
          </p:cNvPr>
          <p:cNvSpPr>
            <a:spLocks noGrp="1"/>
          </p:cNvSpPr>
          <p:nvPr>
            <p:ph type="pic" sz="quarter" idx="31"/>
          </p:nvPr>
        </p:nvSpPr>
        <p:spPr>
          <a:xfrm>
            <a:off x="2027238" y="0"/>
            <a:ext cx="4068761"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13129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4"/>
                                        </p:tgtEl>
                                      </p:cBhvr>
                                      <p:by x="105000" y="105000"/>
                                    </p:animScale>
                                  </p:childTnLst>
                                </p:cTn>
                              </p:par>
                              <p:par>
                                <p:cTn id="10" presetID="22" presetClass="entr" presetSubtype="8" fill="hold" grpId="0" nodeType="withEffect">
                                  <p:stCondLst>
                                    <p:cond delay="200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par>
                                <p:cTn id="13" presetID="6" presetClass="emph" presetSubtype="0" accel="50000" decel="50000" autoRev="1" fill="hold" grpId="1" nodeType="withEffect">
                                  <p:stCondLst>
                                    <p:cond delay="2000"/>
                                  </p:stCondLst>
                                  <p:childTnLst>
                                    <p:animScale>
                                      <p:cBhvr>
                                        <p:cTn id="14"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58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1016000" y="0"/>
            <a:ext cx="1117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B6F0C670-BB95-47F5-BB08-C913FD10E415}"/>
              </a:ext>
            </a:extLst>
          </p:cNvPr>
          <p:cNvSpPr>
            <a:spLocks noGrp="1"/>
          </p:cNvSpPr>
          <p:nvPr>
            <p:ph type="pic" sz="quarter" idx="31"/>
          </p:nvPr>
        </p:nvSpPr>
        <p:spPr>
          <a:xfrm>
            <a:off x="3035301" y="3429000"/>
            <a:ext cx="3060700"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001092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200"/>
                                  </p:stCondLst>
                                  <p:childTnLst>
                                    <p:animScale>
                                      <p:cBhvr>
                                        <p:cTn id="14"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59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1016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204186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60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1016000" y="0"/>
            <a:ext cx="2019300"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 name="Picture Placeholder 8">
            <a:extLst>
              <a:ext uri="{FF2B5EF4-FFF2-40B4-BE49-F238E27FC236}">
                <a16:creationId xmlns:a16="http://schemas.microsoft.com/office/drawing/2014/main" id="{43B44CB7-8865-4225-8490-953C9C551346}"/>
              </a:ext>
            </a:extLst>
          </p:cNvPr>
          <p:cNvSpPr>
            <a:spLocks noGrp="1"/>
          </p:cNvSpPr>
          <p:nvPr>
            <p:ph type="pic" sz="quarter" idx="13"/>
          </p:nvPr>
        </p:nvSpPr>
        <p:spPr>
          <a:xfrm>
            <a:off x="1016000" y="3429000"/>
            <a:ext cx="2019300"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1">
            <a:extLst>
              <a:ext uri="{FF2B5EF4-FFF2-40B4-BE49-F238E27FC236}">
                <a16:creationId xmlns:a16="http://schemas.microsoft.com/office/drawing/2014/main" id="{C975DCF0-B58E-4E01-B5DD-E877186DC0CD}"/>
              </a:ext>
            </a:extLst>
          </p:cNvPr>
          <p:cNvSpPr>
            <a:spLocks noGrp="1"/>
          </p:cNvSpPr>
          <p:nvPr>
            <p:ph type="title"/>
          </p:nvPr>
        </p:nvSpPr>
        <p:spPr>
          <a:xfrm>
            <a:off x="7101840" y="946702"/>
            <a:ext cx="4079681" cy="1249845"/>
          </a:xfrm>
        </p:spPr>
        <p:txBody>
          <a:bodyPr/>
          <a:lstStyle/>
          <a:p>
            <a:r>
              <a:rPr lang="en-US"/>
              <a:t>Click to edit Master title style</a:t>
            </a:r>
          </a:p>
        </p:txBody>
      </p:sp>
    </p:spTree>
    <p:extLst>
      <p:ext uri="{BB962C8B-B14F-4D97-AF65-F5344CB8AC3E}">
        <p14:creationId xmlns:p14="http://schemas.microsoft.com/office/powerpoint/2010/main" val="3539726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animBg="1"/>
      <p:bldP spid="3" grpId="1" animBg="1"/>
    </p:bldLst>
  </p:timing>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61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43B44CB7-8865-4225-8490-953C9C551346}"/>
              </a:ext>
            </a:extLst>
          </p:cNvPr>
          <p:cNvSpPr>
            <a:spLocks noGrp="1"/>
          </p:cNvSpPr>
          <p:nvPr>
            <p:ph type="pic" sz="quarter" idx="13"/>
          </p:nvPr>
        </p:nvSpPr>
        <p:spPr>
          <a:xfrm>
            <a:off x="3035299" y="3429000"/>
            <a:ext cx="3060699" cy="342899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1">
            <a:extLst>
              <a:ext uri="{FF2B5EF4-FFF2-40B4-BE49-F238E27FC236}">
                <a16:creationId xmlns:a16="http://schemas.microsoft.com/office/drawing/2014/main" id="{C975DCF0-B58E-4E01-B5DD-E877186DC0CD}"/>
              </a:ext>
            </a:extLst>
          </p:cNvPr>
          <p:cNvSpPr>
            <a:spLocks noGrp="1"/>
          </p:cNvSpPr>
          <p:nvPr>
            <p:ph type="title"/>
          </p:nvPr>
        </p:nvSpPr>
        <p:spPr>
          <a:xfrm>
            <a:off x="7101840" y="946702"/>
            <a:ext cx="4079681" cy="1249845"/>
          </a:xfrm>
        </p:spPr>
        <p:txBody>
          <a:bodyPr/>
          <a:lstStyle/>
          <a:p>
            <a:r>
              <a:rPr lang="en-US"/>
              <a:t>Click to edit Master title style</a:t>
            </a:r>
          </a:p>
        </p:txBody>
      </p:sp>
      <p:sp>
        <p:nvSpPr>
          <p:cNvPr id="6" name="Picture Placeholder 8">
            <a:extLst>
              <a:ext uri="{FF2B5EF4-FFF2-40B4-BE49-F238E27FC236}">
                <a16:creationId xmlns:a16="http://schemas.microsoft.com/office/drawing/2014/main" id="{0E9354BC-A38D-49AC-B33C-37DBC74E7647}"/>
              </a:ext>
            </a:extLst>
          </p:cNvPr>
          <p:cNvSpPr>
            <a:spLocks noGrp="1"/>
          </p:cNvSpPr>
          <p:nvPr>
            <p:ph type="pic" sz="quarter" idx="14"/>
          </p:nvPr>
        </p:nvSpPr>
        <p:spPr>
          <a:xfrm>
            <a:off x="3035299" y="1"/>
            <a:ext cx="3060699" cy="342899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122694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4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3"/>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6" grpId="0" animBg="1"/>
      <p:bldP spid="6" grpId="1" animBg="1"/>
    </p:bld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144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43B44CB7-8865-4225-8490-953C9C551346}"/>
              </a:ext>
            </a:extLst>
          </p:cNvPr>
          <p:cNvSpPr>
            <a:spLocks noGrp="1"/>
          </p:cNvSpPr>
          <p:nvPr>
            <p:ph type="pic" sz="quarter" idx="13"/>
          </p:nvPr>
        </p:nvSpPr>
        <p:spPr>
          <a:xfrm>
            <a:off x="8112126" y="3429000"/>
            <a:ext cx="3060699" cy="342899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1">
            <a:extLst>
              <a:ext uri="{FF2B5EF4-FFF2-40B4-BE49-F238E27FC236}">
                <a16:creationId xmlns:a16="http://schemas.microsoft.com/office/drawing/2014/main" id="{C975DCF0-B58E-4E01-B5DD-E877186DC0CD}"/>
              </a:ext>
            </a:extLst>
          </p:cNvPr>
          <p:cNvSpPr>
            <a:spLocks noGrp="1"/>
          </p:cNvSpPr>
          <p:nvPr>
            <p:ph type="title"/>
          </p:nvPr>
        </p:nvSpPr>
        <p:spPr>
          <a:xfrm>
            <a:off x="2027238" y="946702"/>
            <a:ext cx="4079681" cy="1249845"/>
          </a:xfrm>
        </p:spPr>
        <p:txBody>
          <a:bodyPr/>
          <a:lstStyle/>
          <a:p>
            <a:r>
              <a:rPr lang="en-US"/>
              <a:t>Click to edit Master title style</a:t>
            </a:r>
          </a:p>
        </p:txBody>
      </p:sp>
      <p:sp>
        <p:nvSpPr>
          <p:cNvPr id="6" name="Picture Placeholder 8">
            <a:extLst>
              <a:ext uri="{FF2B5EF4-FFF2-40B4-BE49-F238E27FC236}">
                <a16:creationId xmlns:a16="http://schemas.microsoft.com/office/drawing/2014/main" id="{0E9354BC-A38D-49AC-B33C-37DBC74E7647}"/>
              </a:ext>
            </a:extLst>
          </p:cNvPr>
          <p:cNvSpPr>
            <a:spLocks noGrp="1"/>
          </p:cNvSpPr>
          <p:nvPr>
            <p:ph type="pic" sz="quarter" idx="14"/>
          </p:nvPr>
        </p:nvSpPr>
        <p:spPr>
          <a:xfrm>
            <a:off x="8112126" y="1"/>
            <a:ext cx="3060699" cy="342899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106742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4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3"/>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6" grpId="0" animBg="1"/>
      <p:bldP spid="6" grpId="1"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8"/>
          <p:cNvSpPr>
            <a:spLocks noGrp="1"/>
          </p:cNvSpPr>
          <p:nvPr>
            <p:ph type="pic" sz="quarter" idx="12"/>
          </p:nvPr>
        </p:nvSpPr>
        <p:spPr>
          <a:xfrm>
            <a:off x="7112000" y="4572000"/>
            <a:ext cx="5080000" cy="2286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717611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62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43B44CB7-8865-4225-8490-953C9C551346}"/>
              </a:ext>
            </a:extLst>
          </p:cNvPr>
          <p:cNvSpPr>
            <a:spLocks noGrp="1"/>
          </p:cNvSpPr>
          <p:nvPr>
            <p:ph type="pic" sz="quarter" idx="13"/>
          </p:nvPr>
        </p:nvSpPr>
        <p:spPr>
          <a:xfrm>
            <a:off x="3035299" y="3429001"/>
            <a:ext cx="3060699"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1">
            <a:extLst>
              <a:ext uri="{FF2B5EF4-FFF2-40B4-BE49-F238E27FC236}">
                <a16:creationId xmlns:a16="http://schemas.microsoft.com/office/drawing/2014/main" id="{C975DCF0-B58E-4E01-B5DD-E877186DC0CD}"/>
              </a:ext>
            </a:extLst>
          </p:cNvPr>
          <p:cNvSpPr>
            <a:spLocks noGrp="1"/>
          </p:cNvSpPr>
          <p:nvPr>
            <p:ph type="title"/>
          </p:nvPr>
        </p:nvSpPr>
        <p:spPr>
          <a:xfrm>
            <a:off x="7101840" y="946702"/>
            <a:ext cx="4079681" cy="1249845"/>
          </a:xfrm>
        </p:spPr>
        <p:txBody>
          <a:bodyPr/>
          <a:lstStyle/>
          <a:p>
            <a:r>
              <a:rPr lang="en-US"/>
              <a:t>Click to edit Master title style</a:t>
            </a:r>
          </a:p>
        </p:txBody>
      </p:sp>
      <p:sp>
        <p:nvSpPr>
          <p:cNvPr id="7" name="Picture Placeholder 8">
            <a:extLst>
              <a:ext uri="{FF2B5EF4-FFF2-40B4-BE49-F238E27FC236}">
                <a16:creationId xmlns:a16="http://schemas.microsoft.com/office/drawing/2014/main" id="{1E8C037D-10CD-4E7B-AFB3-740A96BB6DA8}"/>
              </a:ext>
            </a:extLst>
          </p:cNvPr>
          <p:cNvSpPr>
            <a:spLocks noGrp="1"/>
          </p:cNvSpPr>
          <p:nvPr>
            <p:ph type="pic" sz="quarter" idx="14"/>
          </p:nvPr>
        </p:nvSpPr>
        <p:spPr>
          <a:xfrm>
            <a:off x="6096002" y="3429001"/>
            <a:ext cx="3060699"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37B1B9FC-2CA4-43C9-910F-D007298A6072}"/>
              </a:ext>
            </a:extLst>
          </p:cNvPr>
          <p:cNvSpPr>
            <a:spLocks noGrp="1"/>
          </p:cNvSpPr>
          <p:nvPr>
            <p:ph type="pic" sz="quarter" idx="15"/>
          </p:nvPr>
        </p:nvSpPr>
        <p:spPr>
          <a:xfrm>
            <a:off x="9150537" y="3429001"/>
            <a:ext cx="3041463"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797118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7"/>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6" presetClass="emph" presetSubtype="0" accel="50000" decel="50000" autoRev="1" fill="hold" grpId="1" nodeType="withEffect">
                                  <p:stCondLst>
                                    <p:cond delay="1100"/>
                                  </p:stCondLst>
                                  <p:childTnLst>
                                    <p:animScale>
                                      <p:cBhvr>
                                        <p:cTn id="1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7" grpId="0" animBg="1"/>
      <p:bldP spid="7" grpId="1" animBg="1"/>
      <p:bldP spid="8" grpId="0" animBg="1"/>
      <p:bldP spid="8" grpId="1" animBg="1"/>
    </p:bld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169_Custom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43B44CB7-8865-4225-8490-953C9C551346}"/>
              </a:ext>
            </a:extLst>
          </p:cNvPr>
          <p:cNvSpPr>
            <a:spLocks noGrp="1"/>
          </p:cNvSpPr>
          <p:nvPr>
            <p:ph type="pic" sz="quarter" idx="16"/>
          </p:nvPr>
        </p:nvSpPr>
        <p:spPr>
          <a:xfrm>
            <a:off x="1019176" y="3429000"/>
            <a:ext cx="2533922"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a:extLst>
              <a:ext uri="{FF2B5EF4-FFF2-40B4-BE49-F238E27FC236}">
                <a16:creationId xmlns:a16="http://schemas.microsoft.com/office/drawing/2014/main" id="{43B44CB7-8865-4225-8490-953C9C551346}"/>
              </a:ext>
            </a:extLst>
          </p:cNvPr>
          <p:cNvSpPr>
            <a:spLocks noGrp="1"/>
          </p:cNvSpPr>
          <p:nvPr>
            <p:ph type="pic" sz="quarter" idx="17"/>
          </p:nvPr>
        </p:nvSpPr>
        <p:spPr>
          <a:xfrm>
            <a:off x="3562078" y="3429000"/>
            <a:ext cx="2533922"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a:extLst>
              <a:ext uri="{FF2B5EF4-FFF2-40B4-BE49-F238E27FC236}">
                <a16:creationId xmlns:a16="http://schemas.microsoft.com/office/drawing/2014/main" id="{43B44CB7-8865-4225-8490-953C9C551346}"/>
              </a:ext>
            </a:extLst>
          </p:cNvPr>
          <p:cNvSpPr>
            <a:spLocks noGrp="1"/>
          </p:cNvSpPr>
          <p:nvPr>
            <p:ph type="pic" sz="quarter" idx="18"/>
          </p:nvPr>
        </p:nvSpPr>
        <p:spPr>
          <a:xfrm>
            <a:off x="6104980" y="3429000"/>
            <a:ext cx="2533922"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a:extLst>
              <a:ext uri="{FF2B5EF4-FFF2-40B4-BE49-F238E27FC236}">
                <a16:creationId xmlns:a16="http://schemas.microsoft.com/office/drawing/2014/main" id="{43B44CB7-8865-4225-8490-953C9C551346}"/>
              </a:ext>
            </a:extLst>
          </p:cNvPr>
          <p:cNvSpPr>
            <a:spLocks noGrp="1"/>
          </p:cNvSpPr>
          <p:nvPr>
            <p:ph type="pic" sz="quarter" idx="19"/>
          </p:nvPr>
        </p:nvSpPr>
        <p:spPr>
          <a:xfrm>
            <a:off x="8647882" y="3429000"/>
            <a:ext cx="2533922"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816178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6"/>
                                        </p:tgtEl>
                                      </p:cBhvr>
                                      <p:by x="105000" y="105000"/>
                                    </p:animScale>
                                  </p:childTnLst>
                                </p:cTn>
                              </p:par>
                              <p:par>
                                <p:cTn id="10" presetID="22" presetClass="entr" presetSubtype="8" fill="hold" grpId="0" nodeType="withEffect">
                                  <p:stCondLst>
                                    <p:cond delay="75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9"/>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10"/>
                                        </p:tgtEl>
                                      </p:cBhvr>
                                      <p:by x="105000" y="105000"/>
                                    </p:animScale>
                                  </p:childTnLst>
                                </p:cTn>
                              </p:par>
                              <p:par>
                                <p:cTn id="20" presetID="22" presetClass="entr" presetSubtype="8" fill="hold" grpId="0" nodeType="withEffect">
                                  <p:stCondLst>
                                    <p:cond delay="125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6" presetClass="emph" presetSubtype="0" accel="50000" decel="50000" autoRev="1" fill="hold" grpId="1" nodeType="withEffect">
                                  <p:stCondLst>
                                    <p:cond delay="1250"/>
                                  </p:stCondLst>
                                  <p:childTnLst>
                                    <p:animScale>
                                      <p:cBhvr>
                                        <p:cTn id="24"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animBg="1"/>
      <p:bldP spid="9" grpId="1" animBg="1"/>
      <p:bldP spid="10" grpId="0" animBg="1"/>
      <p:bldP spid="10" grpId="1" animBg="1"/>
      <p:bldP spid="11" grpId="0" animBg="1"/>
      <p:bldP spid="11" grpId="1" animBg="1"/>
    </p:bld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preserve="1" userDrawn="1">
  <p:cSld name="63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0" y="0"/>
            <a:ext cx="12192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a:extLst>
              <a:ext uri="{FF2B5EF4-FFF2-40B4-BE49-F238E27FC236}">
                <a16:creationId xmlns:a16="http://schemas.microsoft.com/office/drawing/2014/main" id="{FE10B58E-1BDA-4DC5-812F-F1A7F9995AA6}"/>
              </a:ext>
            </a:extLst>
          </p:cNvPr>
          <p:cNvSpPr>
            <a:spLocks noGrp="1"/>
          </p:cNvSpPr>
          <p:nvPr>
            <p:ph type="title"/>
          </p:nvPr>
        </p:nvSpPr>
        <p:spPr>
          <a:xfrm>
            <a:off x="2028825" y="946702"/>
            <a:ext cx="4067176" cy="1249845"/>
          </a:xfrm>
        </p:spPr>
        <p:txBody>
          <a:bodyPr/>
          <a:lstStyle/>
          <a:p>
            <a:r>
              <a:rPr lang="en-US"/>
              <a:t>Click to edit Master title style</a:t>
            </a:r>
          </a:p>
        </p:txBody>
      </p:sp>
      <p:sp>
        <p:nvSpPr>
          <p:cNvPr id="5" name="Picture Placeholder 8">
            <a:extLst>
              <a:ext uri="{FF2B5EF4-FFF2-40B4-BE49-F238E27FC236}">
                <a16:creationId xmlns:a16="http://schemas.microsoft.com/office/drawing/2014/main" id="{788C9193-BDF6-4DE1-9ED4-38411138F1AD}"/>
              </a:ext>
            </a:extLst>
          </p:cNvPr>
          <p:cNvSpPr>
            <a:spLocks noGrp="1"/>
          </p:cNvSpPr>
          <p:nvPr>
            <p:ph type="pic" sz="quarter" idx="14"/>
          </p:nvPr>
        </p:nvSpPr>
        <p:spPr>
          <a:xfrm>
            <a:off x="3261360" y="2286000"/>
            <a:ext cx="2032000" cy="286512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A6EE583F-29D2-460B-8A76-5C1CF6AAD8D4}"/>
              </a:ext>
            </a:extLst>
          </p:cNvPr>
          <p:cNvSpPr>
            <a:spLocks noGrp="1"/>
          </p:cNvSpPr>
          <p:nvPr>
            <p:ph type="pic" sz="quarter" idx="13"/>
          </p:nvPr>
        </p:nvSpPr>
        <p:spPr>
          <a:xfrm>
            <a:off x="5509895"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a:extLst>
              <a:ext uri="{FF2B5EF4-FFF2-40B4-BE49-F238E27FC236}">
                <a16:creationId xmlns:a16="http://schemas.microsoft.com/office/drawing/2014/main" id="{844A2C62-9436-419E-A7D7-0A57C6B9A6AC}"/>
              </a:ext>
            </a:extLst>
          </p:cNvPr>
          <p:cNvSpPr>
            <a:spLocks noGrp="1"/>
          </p:cNvSpPr>
          <p:nvPr>
            <p:ph type="pic" sz="quarter" idx="16"/>
          </p:nvPr>
        </p:nvSpPr>
        <p:spPr>
          <a:xfrm>
            <a:off x="7758430"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0F24C80C-0839-4F9E-AAD4-AB7773C5048C}"/>
              </a:ext>
            </a:extLst>
          </p:cNvPr>
          <p:cNvSpPr>
            <a:spLocks noGrp="1"/>
          </p:cNvSpPr>
          <p:nvPr>
            <p:ph type="pic" sz="quarter" idx="18"/>
          </p:nvPr>
        </p:nvSpPr>
        <p:spPr>
          <a:xfrm>
            <a:off x="1012825"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130852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par>
                                <p:cTn id="10" presetID="22" presetClass="entr" presetSubtype="8" fill="hold" grpId="0" nodeType="withEffect">
                                  <p:stCondLst>
                                    <p:cond delay="80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800"/>
                                  </p:stCondLst>
                                  <p:childTnLst>
                                    <p:animScale>
                                      <p:cBhvr>
                                        <p:cTn id="14" dur="500" fill="hold"/>
                                        <p:tgtEl>
                                          <p:spTgt spid="7"/>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6"/>
                                        </p:tgtEl>
                                      </p:cBhvr>
                                      <p:by x="105000" y="105000"/>
                                    </p:animScale>
                                  </p:childTnLst>
                                </p:cTn>
                              </p:par>
                              <p:par>
                                <p:cTn id="20" presetID="22" presetClass="entr" presetSubtype="8" fill="hold" grpId="0" nodeType="withEffect">
                                  <p:stCondLst>
                                    <p:cond delay="20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par>
                                <p:cTn id="23" presetID="6" presetClass="emph" presetSubtype="0" accel="50000" decel="50000" autoRev="1" fill="hold" grpId="1" nodeType="withEffect">
                                  <p:stCondLst>
                                    <p:cond delay="200"/>
                                  </p:stCondLst>
                                  <p:childTnLst>
                                    <p:animScale>
                                      <p:cBhvr>
                                        <p:cTn id="24" dur="500" fill="hold"/>
                                        <p:tgtEl>
                                          <p:spTgt spid="5"/>
                                        </p:tgtEl>
                                      </p:cBhvr>
                                      <p:by x="105000" y="105000"/>
                                    </p:animScale>
                                  </p:childTnLst>
                                </p:cTn>
                              </p:par>
                              <p:par>
                                <p:cTn id="25" presetID="22" presetClass="entr" presetSubtype="8"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par>
                                <p:cTn id="28" presetID="6" presetClass="emph" presetSubtype="0" accel="50000" decel="50000" autoRev="1" fill="hold" grpId="1" nodeType="withEffect">
                                  <p:stCondLst>
                                    <p:cond delay="0"/>
                                  </p:stCondLst>
                                  <p:childTnLst>
                                    <p:animScale>
                                      <p:cBhvr>
                                        <p:cTn id="2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 grpId="0" animBg="1"/>
      <p:bldP spid="5" grpId="1" animBg="1"/>
      <p:bldP spid="6" grpId="0" animBg="1"/>
      <p:bldP spid="6" grpId="1" animBg="1"/>
      <p:bldP spid="7" grpId="0" animBg="1"/>
      <p:bldP spid="7" grpId="1" animBg="1"/>
      <p:bldP spid="8" grpId="0" animBg="1"/>
      <p:bldP spid="8" grpId="1" animBg="1"/>
    </p:bld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preserve="1" userDrawn="1">
  <p:cSld name="64_Custom Layou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EA8410C6-F7D0-4A6A-908F-82E314813103}"/>
              </a:ext>
            </a:extLst>
          </p:cNvPr>
          <p:cNvSpPr>
            <a:spLocks noGrp="1"/>
          </p:cNvSpPr>
          <p:nvPr>
            <p:ph type="pic" sz="quarter" idx="25"/>
          </p:nvPr>
        </p:nvSpPr>
        <p:spPr>
          <a:xfrm>
            <a:off x="0" y="4514850"/>
            <a:ext cx="2028916" cy="23431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 name="Picture Placeholder 8">
            <a:extLst>
              <a:ext uri="{FF2B5EF4-FFF2-40B4-BE49-F238E27FC236}">
                <a16:creationId xmlns:a16="http://schemas.microsoft.com/office/drawing/2014/main" id="{6F65C1D3-C5F1-475F-9985-D4E771EE8DE3}"/>
              </a:ext>
            </a:extLst>
          </p:cNvPr>
          <p:cNvSpPr>
            <a:spLocks noGrp="1"/>
          </p:cNvSpPr>
          <p:nvPr>
            <p:ph type="pic" sz="quarter" idx="26"/>
          </p:nvPr>
        </p:nvSpPr>
        <p:spPr>
          <a:xfrm>
            <a:off x="2028916" y="4514850"/>
            <a:ext cx="2028916" cy="23431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1961B85C-7D05-4DFE-9B44-B1E97C16F427}"/>
              </a:ext>
            </a:extLst>
          </p:cNvPr>
          <p:cNvSpPr>
            <a:spLocks noGrp="1"/>
          </p:cNvSpPr>
          <p:nvPr>
            <p:ph type="pic" sz="quarter" idx="27"/>
          </p:nvPr>
        </p:nvSpPr>
        <p:spPr>
          <a:xfrm>
            <a:off x="4057832" y="4514850"/>
            <a:ext cx="2047422" cy="23431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Picture Placeholder 8">
            <a:extLst>
              <a:ext uri="{FF2B5EF4-FFF2-40B4-BE49-F238E27FC236}">
                <a16:creationId xmlns:a16="http://schemas.microsoft.com/office/drawing/2014/main" id="{BC8E1A08-2897-4811-807B-2D66F0C66E9A}"/>
              </a:ext>
            </a:extLst>
          </p:cNvPr>
          <p:cNvSpPr>
            <a:spLocks noGrp="1"/>
          </p:cNvSpPr>
          <p:nvPr>
            <p:ph type="pic" sz="quarter" idx="28"/>
          </p:nvPr>
        </p:nvSpPr>
        <p:spPr>
          <a:xfrm>
            <a:off x="6105254" y="4514850"/>
            <a:ext cx="2028916" cy="23431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AD1AF7EC-2C3A-4A7F-B12A-F862DCEEFEB4}"/>
              </a:ext>
            </a:extLst>
          </p:cNvPr>
          <p:cNvSpPr>
            <a:spLocks noGrp="1"/>
          </p:cNvSpPr>
          <p:nvPr>
            <p:ph type="pic" sz="quarter" idx="29"/>
          </p:nvPr>
        </p:nvSpPr>
        <p:spPr>
          <a:xfrm>
            <a:off x="8134168" y="4514850"/>
            <a:ext cx="2028916" cy="23431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Picture Placeholder 8">
            <a:extLst>
              <a:ext uri="{FF2B5EF4-FFF2-40B4-BE49-F238E27FC236}">
                <a16:creationId xmlns:a16="http://schemas.microsoft.com/office/drawing/2014/main" id="{0EBE85F6-16B4-4B57-B90E-945A284A7C0F}"/>
              </a:ext>
            </a:extLst>
          </p:cNvPr>
          <p:cNvSpPr>
            <a:spLocks noGrp="1"/>
          </p:cNvSpPr>
          <p:nvPr>
            <p:ph type="pic" sz="quarter" idx="30"/>
          </p:nvPr>
        </p:nvSpPr>
        <p:spPr>
          <a:xfrm>
            <a:off x="10163084" y="4514850"/>
            <a:ext cx="2028916" cy="23431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5" name="Picture Placeholder 8">
            <a:extLst>
              <a:ext uri="{FF2B5EF4-FFF2-40B4-BE49-F238E27FC236}">
                <a16:creationId xmlns:a16="http://schemas.microsoft.com/office/drawing/2014/main" id="{377B1D1F-A8B8-4547-8D86-0E327F1D7106}"/>
              </a:ext>
            </a:extLst>
          </p:cNvPr>
          <p:cNvSpPr>
            <a:spLocks noGrp="1"/>
          </p:cNvSpPr>
          <p:nvPr>
            <p:ph type="pic" sz="quarter" idx="37"/>
          </p:nvPr>
        </p:nvSpPr>
        <p:spPr>
          <a:xfrm>
            <a:off x="0" y="-1"/>
            <a:ext cx="2028916" cy="218802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6" name="Picture Placeholder 8">
            <a:extLst>
              <a:ext uri="{FF2B5EF4-FFF2-40B4-BE49-F238E27FC236}">
                <a16:creationId xmlns:a16="http://schemas.microsoft.com/office/drawing/2014/main" id="{22A6D38C-3F7A-499E-B48F-B4C18D39A5CF}"/>
              </a:ext>
            </a:extLst>
          </p:cNvPr>
          <p:cNvSpPr>
            <a:spLocks noGrp="1"/>
          </p:cNvSpPr>
          <p:nvPr>
            <p:ph type="pic" sz="quarter" idx="38"/>
          </p:nvPr>
        </p:nvSpPr>
        <p:spPr>
          <a:xfrm>
            <a:off x="2028916" y="-1"/>
            <a:ext cx="2028916" cy="218802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7" name="Picture Placeholder 8">
            <a:extLst>
              <a:ext uri="{FF2B5EF4-FFF2-40B4-BE49-F238E27FC236}">
                <a16:creationId xmlns:a16="http://schemas.microsoft.com/office/drawing/2014/main" id="{3CF32EEB-89E4-4BF0-AFA7-8A0F21FC04A4}"/>
              </a:ext>
            </a:extLst>
          </p:cNvPr>
          <p:cNvSpPr>
            <a:spLocks noGrp="1"/>
          </p:cNvSpPr>
          <p:nvPr>
            <p:ph type="pic" sz="quarter" idx="39"/>
          </p:nvPr>
        </p:nvSpPr>
        <p:spPr>
          <a:xfrm>
            <a:off x="4057832" y="-1"/>
            <a:ext cx="2047422" cy="218802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8" name="Picture Placeholder 8">
            <a:extLst>
              <a:ext uri="{FF2B5EF4-FFF2-40B4-BE49-F238E27FC236}">
                <a16:creationId xmlns:a16="http://schemas.microsoft.com/office/drawing/2014/main" id="{9FF473FA-A0CF-4074-B871-279422A5CFC8}"/>
              </a:ext>
            </a:extLst>
          </p:cNvPr>
          <p:cNvSpPr>
            <a:spLocks noGrp="1"/>
          </p:cNvSpPr>
          <p:nvPr>
            <p:ph type="pic" sz="quarter" idx="40"/>
          </p:nvPr>
        </p:nvSpPr>
        <p:spPr>
          <a:xfrm>
            <a:off x="6105254" y="-1"/>
            <a:ext cx="2028916" cy="218802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9" name="Picture Placeholder 8">
            <a:extLst>
              <a:ext uri="{FF2B5EF4-FFF2-40B4-BE49-F238E27FC236}">
                <a16:creationId xmlns:a16="http://schemas.microsoft.com/office/drawing/2014/main" id="{927F7A49-7D92-470B-B141-3A330676AE27}"/>
              </a:ext>
            </a:extLst>
          </p:cNvPr>
          <p:cNvSpPr>
            <a:spLocks noGrp="1"/>
          </p:cNvSpPr>
          <p:nvPr>
            <p:ph type="pic" sz="quarter" idx="41"/>
          </p:nvPr>
        </p:nvSpPr>
        <p:spPr>
          <a:xfrm>
            <a:off x="8134168" y="-1"/>
            <a:ext cx="2028916" cy="218802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0" name="Picture Placeholder 8">
            <a:extLst>
              <a:ext uri="{FF2B5EF4-FFF2-40B4-BE49-F238E27FC236}">
                <a16:creationId xmlns:a16="http://schemas.microsoft.com/office/drawing/2014/main" id="{2DEBC4AD-6AC9-43D0-90F7-79D693252BE5}"/>
              </a:ext>
            </a:extLst>
          </p:cNvPr>
          <p:cNvSpPr>
            <a:spLocks noGrp="1"/>
          </p:cNvSpPr>
          <p:nvPr>
            <p:ph type="pic" sz="quarter" idx="42"/>
          </p:nvPr>
        </p:nvSpPr>
        <p:spPr>
          <a:xfrm>
            <a:off x="10163084" y="-1"/>
            <a:ext cx="2028916" cy="218802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1" name="Picture Placeholder 8">
            <a:extLst>
              <a:ext uri="{FF2B5EF4-FFF2-40B4-BE49-F238E27FC236}">
                <a16:creationId xmlns:a16="http://schemas.microsoft.com/office/drawing/2014/main" id="{41C1BAB6-D060-42B0-BB06-60ED243F3D63}"/>
              </a:ext>
            </a:extLst>
          </p:cNvPr>
          <p:cNvSpPr>
            <a:spLocks noGrp="1"/>
          </p:cNvSpPr>
          <p:nvPr>
            <p:ph type="pic" sz="quarter" idx="43"/>
          </p:nvPr>
        </p:nvSpPr>
        <p:spPr>
          <a:xfrm>
            <a:off x="0" y="2188028"/>
            <a:ext cx="2028916" cy="232682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4" name="Picture Placeholder 8">
            <a:extLst>
              <a:ext uri="{FF2B5EF4-FFF2-40B4-BE49-F238E27FC236}">
                <a16:creationId xmlns:a16="http://schemas.microsoft.com/office/drawing/2014/main" id="{A8F51325-BF73-4DDA-8C00-AE6C8396935A}"/>
              </a:ext>
            </a:extLst>
          </p:cNvPr>
          <p:cNvSpPr>
            <a:spLocks noGrp="1"/>
          </p:cNvSpPr>
          <p:nvPr>
            <p:ph type="pic" sz="quarter" idx="46"/>
          </p:nvPr>
        </p:nvSpPr>
        <p:spPr>
          <a:xfrm>
            <a:off x="6105254" y="2188028"/>
            <a:ext cx="2028916" cy="232682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5" name="Picture Placeholder 8">
            <a:extLst>
              <a:ext uri="{FF2B5EF4-FFF2-40B4-BE49-F238E27FC236}">
                <a16:creationId xmlns:a16="http://schemas.microsoft.com/office/drawing/2014/main" id="{147C14B7-0220-4E03-A172-1C0AEF957C68}"/>
              </a:ext>
            </a:extLst>
          </p:cNvPr>
          <p:cNvSpPr>
            <a:spLocks noGrp="1"/>
          </p:cNvSpPr>
          <p:nvPr>
            <p:ph type="pic" sz="quarter" idx="47"/>
          </p:nvPr>
        </p:nvSpPr>
        <p:spPr>
          <a:xfrm>
            <a:off x="8134168" y="2188028"/>
            <a:ext cx="2028916" cy="232682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6" name="Picture Placeholder 8">
            <a:extLst>
              <a:ext uri="{FF2B5EF4-FFF2-40B4-BE49-F238E27FC236}">
                <a16:creationId xmlns:a16="http://schemas.microsoft.com/office/drawing/2014/main" id="{585B5A4D-C0C7-494F-B31E-C85310495CC6}"/>
              </a:ext>
            </a:extLst>
          </p:cNvPr>
          <p:cNvSpPr>
            <a:spLocks noGrp="1"/>
          </p:cNvSpPr>
          <p:nvPr>
            <p:ph type="pic" sz="quarter" idx="48"/>
          </p:nvPr>
        </p:nvSpPr>
        <p:spPr>
          <a:xfrm>
            <a:off x="10163084" y="2188028"/>
            <a:ext cx="2028916" cy="232682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605954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6" presetClass="emph" presetSubtype="0" accel="50000" decel="50000" autoRev="1" fill="hold" grpId="1" nodeType="withEffect">
                                  <p:stCondLst>
                                    <p:cond delay="0"/>
                                  </p:stCondLst>
                                  <p:childTnLst>
                                    <p:animScale>
                                      <p:cBhvr>
                                        <p:cTn id="9" dur="500" fill="hold"/>
                                        <p:tgtEl>
                                          <p:spTgt spid="25"/>
                                        </p:tgtEl>
                                      </p:cBhvr>
                                      <p:by x="105000" y="105000"/>
                                    </p:animScale>
                                  </p:childTnLst>
                                </p:cTn>
                              </p:par>
                              <p:par>
                                <p:cTn id="10" presetID="22" presetClass="entr" presetSubtype="8" fill="hold" grpId="0" nodeType="withEffect">
                                  <p:stCondLst>
                                    <p:cond delay="30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par>
                                <p:cTn id="13" presetID="6" presetClass="emph" presetSubtype="0" accel="50000" decel="50000" autoRev="1" fill="hold" grpId="1" nodeType="withEffect">
                                  <p:stCondLst>
                                    <p:cond delay="300"/>
                                  </p:stCondLst>
                                  <p:childTnLst>
                                    <p:animScale>
                                      <p:cBhvr>
                                        <p:cTn id="14" dur="500" fill="hold"/>
                                        <p:tgtEl>
                                          <p:spTgt spid="26"/>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27"/>
                                        </p:tgtEl>
                                      </p:cBhvr>
                                      <p:by x="105000" y="105000"/>
                                    </p:animScale>
                                  </p:childTnLst>
                                </p:cTn>
                              </p:par>
                              <p:par>
                                <p:cTn id="20" presetID="22" presetClass="entr" presetSubtype="8" fill="hold" grpId="0" nodeType="withEffect">
                                  <p:stCondLst>
                                    <p:cond delay="1100"/>
                                  </p:stCondLst>
                                  <p:childTnLst>
                                    <p:set>
                                      <p:cBhvr>
                                        <p:cTn id="21" dur="1" fill="hold">
                                          <p:stCondLst>
                                            <p:cond delay="0"/>
                                          </p:stCondLst>
                                        </p:cTn>
                                        <p:tgtEl>
                                          <p:spTgt spid="28"/>
                                        </p:tgtEl>
                                        <p:attrNameLst>
                                          <p:attrName>style.visibility</p:attrName>
                                        </p:attrNameLst>
                                      </p:cBhvr>
                                      <p:to>
                                        <p:strVal val="visible"/>
                                      </p:to>
                                    </p:set>
                                    <p:animEffect transition="in" filter="wipe(left)">
                                      <p:cBhvr>
                                        <p:cTn id="22" dur="500"/>
                                        <p:tgtEl>
                                          <p:spTgt spid="28"/>
                                        </p:tgtEl>
                                      </p:cBhvr>
                                    </p:animEffect>
                                  </p:childTnLst>
                                </p:cTn>
                              </p:par>
                              <p:par>
                                <p:cTn id="23" presetID="6" presetClass="emph" presetSubtype="0" accel="50000" decel="50000" autoRev="1" fill="hold" grpId="1" nodeType="withEffect">
                                  <p:stCondLst>
                                    <p:cond delay="1100"/>
                                  </p:stCondLst>
                                  <p:childTnLst>
                                    <p:animScale>
                                      <p:cBhvr>
                                        <p:cTn id="24" dur="500" fill="hold"/>
                                        <p:tgtEl>
                                          <p:spTgt spid="28"/>
                                        </p:tgtEl>
                                      </p:cBhvr>
                                      <p:by x="105000" y="105000"/>
                                    </p:animScale>
                                  </p:childTnLst>
                                </p:cTn>
                              </p:par>
                              <p:par>
                                <p:cTn id="25" presetID="22" presetClass="entr" presetSubtype="8" fill="hold" grpId="0" nodeType="withEffect">
                                  <p:stCondLst>
                                    <p:cond delay="1400"/>
                                  </p:stCondLst>
                                  <p:childTnLst>
                                    <p:set>
                                      <p:cBhvr>
                                        <p:cTn id="26" dur="1" fill="hold">
                                          <p:stCondLst>
                                            <p:cond delay="0"/>
                                          </p:stCondLst>
                                        </p:cTn>
                                        <p:tgtEl>
                                          <p:spTgt spid="29"/>
                                        </p:tgtEl>
                                        <p:attrNameLst>
                                          <p:attrName>style.visibility</p:attrName>
                                        </p:attrNameLst>
                                      </p:cBhvr>
                                      <p:to>
                                        <p:strVal val="visible"/>
                                      </p:to>
                                    </p:set>
                                    <p:animEffect transition="in" filter="wipe(left)">
                                      <p:cBhvr>
                                        <p:cTn id="27" dur="500"/>
                                        <p:tgtEl>
                                          <p:spTgt spid="29"/>
                                        </p:tgtEl>
                                      </p:cBhvr>
                                    </p:animEffect>
                                  </p:childTnLst>
                                </p:cTn>
                              </p:par>
                              <p:par>
                                <p:cTn id="28" presetID="6" presetClass="emph" presetSubtype="0" accel="50000" decel="50000" autoRev="1" fill="hold" grpId="1" nodeType="withEffect">
                                  <p:stCondLst>
                                    <p:cond delay="1400"/>
                                  </p:stCondLst>
                                  <p:childTnLst>
                                    <p:animScale>
                                      <p:cBhvr>
                                        <p:cTn id="29" dur="500" fill="hold"/>
                                        <p:tgtEl>
                                          <p:spTgt spid="29"/>
                                        </p:tgtEl>
                                      </p:cBhvr>
                                      <p:by x="105000" y="105000"/>
                                    </p:animScale>
                                  </p:childTnLst>
                                </p:cTn>
                              </p:par>
                              <p:par>
                                <p:cTn id="30" presetID="22" presetClass="entr" presetSubtype="8" fill="hold" grpId="0" nodeType="withEffect">
                                  <p:stCondLst>
                                    <p:cond delay="1800"/>
                                  </p:stCondLst>
                                  <p:childTnLst>
                                    <p:set>
                                      <p:cBhvr>
                                        <p:cTn id="31" dur="1" fill="hold">
                                          <p:stCondLst>
                                            <p:cond delay="0"/>
                                          </p:stCondLst>
                                        </p:cTn>
                                        <p:tgtEl>
                                          <p:spTgt spid="30"/>
                                        </p:tgtEl>
                                        <p:attrNameLst>
                                          <p:attrName>style.visibility</p:attrName>
                                        </p:attrNameLst>
                                      </p:cBhvr>
                                      <p:to>
                                        <p:strVal val="visible"/>
                                      </p:to>
                                    </p:set>
                                    <p:animEffect transition="in" filter="wipe(left)">
                                      <p:cBhvr>
                                        <p:cTn id="32" dur="500"/>
                                        <p:tgtEl>
                                          <p:spTgt spid="30"/>
                                        </p:tgtEl>
                                      </p:cBhvr>
                                    </p:animEffect>
                                  </p:childTnLst>
                                </p:cTn>
                              </p:par>
                              <p:par>
                                <p:cTn id="33" presetID="6" presetClass="emph" presetSubtype="0" accel="50000" decel="50000" autoRev="1" fill="hold" grpId="1" nodeType="withEffect">
                                  <p:stCondLst>
                                    <p:cond delay="1800"/>
                                  </p:stCondLst>
                                  <p:childTnLst>
                                    <p:animScale>
                                      <p:cBhvr>
                                        <p:cTn id="34" dur="500" fill="hold"/>
                                        <p:tgtEl>
                                          <p:spTgt spid="30"/>
                                        </p:tgtEl>
                                      </p:cBhvr>
                                      <p:by x="105000" y="105000"/>
                                    </p:animScale>
                                  </p:childTnLst>
                                </p:cTn>
                              </p:par>
                              <p:par>
                                <p:cTn id="35" presetID="22" presetClass="entr" presetSubtype="8" fill="hold" grpId="0" nodeType="withEffect">
                                  <p:stCondLst>
                                    <p:cond delay="2100"/>
                                  </p:stCondLst>
                                  <p:childTnLst>
                                    <p:set>
                                      <p:cBhvr>
                                        <p:cTn id="36" dur="1" fill="hold">
                                          <p:stCondLst>
                                            <p:cond delay="0"/>
                                          </p:stCondLst>
                                        </p:cTn>
                                        <p:tgtEl>
                                          <p:spTgt spid="31"/>
                                        </p:tgtEl>
                                        <p:attrNameLst>
                                          <p:attrName>style.visibility</p:attrName>
                                        </p:attrNameLst>
                                      </p:cBhvr>
                                      <p:to>
                                        <p:strVal val="visible"/>
                                      </p:to>
                                    </p:set>
                                    <p:animEffect transition="in" filter="wipe(left)">
                                      <p:cBhvr>
                                        <p:cTn id="37" dur="500"/>
                                        <p:tgtEl>
                                          <p:spTgt spid="31"/>
                                        </p:tgtEl>
                                      </p:cBhvr>
                                    </p:animEffect>
                                  </p:childTnLst>
                                </p:cTn>
                              </p:par>
                              <p:par>
                                <p:cTn id="38" presetID="6" presetClass="emph" presetSubtype="0" accel="50000" decel="50000" autoRev="1" fill="hold" grpId="1" nodeType="withEffect">
                                  <p:stCondLst>
                                    <p:cond delay="2100"/>
                                  </p:stCondLst>
                                  <p:childTnLst>
                                    <p:animScale>
                                      <p:cBhvr>
                                        <p:cTn id="39" dur="500" fill="hold"/>
                                        <p:tgtEl>
                                          <p:spTgt spid="31"/>
                                        </p:tgtEl>
                                      </p:cBhvr>
                                      <p:by x="105000" y="105000"/>
                                    </p:animScale>
                                  </p:childTnLst>
                                </p:cTn>
                              </p:par>
                              <p:par>
                                <p:cTn id="40" presetID="22" presetClass="entr" presetSubtype="8" fill="hold" grpId="0" nodeType="withEffect">
                                  <p:stCondLst>
                                    <p:cond delay="2800"/>
                                  </p:stCondLst>
                                  <p:childTnLst>
                                    <p:set>
                                      <p:cBhvr>
                                        <p:cTn id="41" dur="1" fill="hold">
                                          <p:stCondLst>
                                            <p:cond delay="0"/>
                                          </p:stCondLst>
                                        </p:cTn>
                                        <p:tgtEl>
                                          <p:spTgt spid="34"/>
                                        </p:tgtEl>
                                        <p:attrNameLst>
                                          <p:attrName>style.visibility</p:attrName>
                                        </p:attrNameLst>
                                      </p:cBhvr>
                                      <p:to>
                                        <p:strVal val="visible"/>
                                      </p:to>
                                    </p:set>
                                    <p:animEffect transition="in" filter="wipe(left)">
                                      <p:cBhvr>
                                        <p:cTn id="42" dur="500"/>
                                        <p:tgtEl>
                                          <p:spTgt spid="34"/>
                                        </p:tgtEl>
                                      </p:cBhvr>
                                    </p:animEffect>
                                  </p:childTnLst>
                                </p:cTn>
                              </p:par>
                              <p:par>
                                <p:cTn id="43" presetID="6" presetClass="emph" presetSubtype="0" accel="50000" decel="50000" autoRev="1" fill="hold" grpId="1" nodeType="withEffect">
                                  <p:stCondLst>
                                    <p:cond delay="2800"/>
                                  </p:stCondLst>
                                  <p:childTnLst>
                                    <p:animScale>
                                      <p:cBhvr>
                                        <p:cTn id="44" dur="500" fill="hold"/>
                                        <p:tgtEl>
                                          <p:spTgt spid="34"/>
                                        </p:tgtEl>
                                      </p:cBhvr>
                                      <p:by x="105000" y="105000"/>
                                    </p:animScale>
                                  </p:childTnLst>
                                </p:cTn>
                              </p:par>
                              <p:par>
                                <p:cTn id="45" presetID="22" presetClass="entr" presetSubtype="8" fill="hold" grpId="0" nodeType="withEffect">
                                  <p:stCondLst>
                                    <p:cond delay="3100"/>
                                  </p:stCondLst>
                                  <p:childTnLst>
                                    <p:set>
                                      <p:cBhvr>
                                        <p:cTn id="46" dur="1" fill="hold">
                                          <p:stCondLst>
                                            <p:cond delay="0"/>
                                          </p:stCondLst>
                                        </p:cTn>
                                        <p:tgtEl>
                                          <p:spTgt spid="35"/>
                                        </p:tgtEl>
                                        <p:attrNameLst>
                                          <p:attrName>style.visibility</p:attrName>
                                        </p:attrNameLst>
                                      </p:cBhvr>
                                      <p:to>
                                        <p:strVal val="visible"/>
                                      </p:to>
                                    </p:set>
                                    <p:animEffect transition="in" filter="wipe(left)">
                                      <p:cBhvr>
                                        <p:cTn id="47" dur="500"/>
                                        <p:tgtEl>
                                          <p:spTgt spid="35"/>
                                        </p:tgtEl>
                                      </p:cBhvr>
                                    </p:animEffect>
                                  </p:childTnLst>
                                </p:cTn>
                              </p:par>
                              <p:par>
                                <p:cTn id="48" presetID="6" presetClass="emph" presetSubtype="0" accel="50000" decel="50000" autoRev="1" fill="hold" grpId="1" nodeType="withEffect">
                                  <p:stCondLst>
                                    <p:cond delay="3100"/>
                                  </p:stCondLst>
                                  <p:childTnLst>
                                    <p:animScale>
                                      <p:cBhvr>
                                        <p:cTn id="49" dur="500" fill="hold"/>
                                        <p:tgtEl>
                                          <p:spTgt spid="35"/>
                                        </p:tgtEl>
                                      </p:cBhvr>
                                      <p:by x="105000" y="105000"/>
                                    </p:animScale>
                                  </p:childTnLst>
                                </p:cTn>
                              </p:par>
                              <p:par>
                                <p:cTn id="50" presetID="22" presetClass="entr" presetSubtype="8" fill="hold" grpId="0" nodeType="withEffect">
                                  <p:stCondLst>
                                    <p:cond delay="3500"/>
                                  </p:stCondLst>
                                  <p:childTnLst>
                                    <p:set>
                                      <p:cBhvr>
                                        <p:cTn id="51" dur="1" fill="hold">
                                          <p:stCondLst>
                                            <p:cond delay="0"/>
                                          </p:stCondLst>
                                        </p:cTn>
                                        <p:tgtEl>
                                          <p:spTgt spid="36"/>
                                        </p:tgtEl>
                                        <p:attrNameLst>
                                          <p:attrName>style.visibility</p:attrName>
                                        </p:attrNameLst>
                                      </p:cBhvr>
                                      <p:to>
                                        <p:strVal val="visible"/>
                                      </p:to>
                                    </p:set>
                                    <p:animEffect transition="in" filter="wipe(left)">
                                      <p:cBhvr>
                                        <p:cTn id="52" dur="500"/>
                                        <p:tgtEl>
                                          <p:spTgt spid="36"/>
                                        </p:tgtEl>
                                      </p:cBhvr>
                                    </p:animEffect>
                                  </p:childTnLst>
                                </p:cTn>
                              </p:par>
                              <p:par>
                                <p:cTn id="53" presetID="6" presetClass="emph" presetSubtype="0" accel="50000" decel="50000" autoRev="1" fill="hold" grpId="1" nodeType="withEffect">
                                  <p:stCondLst>
                                    <p:cond delay="3500"/>
                                  </p:stCondLst>
                                  <p:childTnLst>
                                    <p:animScale>
                                      <p:cBhvr>
                                        <p:cTn id="54" dur="500" fill="hold"/>
                                        <p:tgtEl>
                                          <p:spTgt spid="36"/>
                                        </p:tgtEl>
                                      </p:cBhvr>
                                      <p:by x="105000" y="105000"/>
                                    </p:animScale>
                                  </p:childTnLst>
                                </p:cTn>
                              </p:par>
                              <p:par>
                                <p:cTn id="55" presetID="22" presetClass="entr" presetSubtype="8" fill="hold" grpId="0" nodeType="withEffect">
                                  <p:stCondLst>
                                    <p:cond delay="3900"/>
                                  </p:stCondLst>
                                  <p:childTnLst>
                                    <p:set>
                                      <p:cBhvr>
                                        <p:cTn id="56" dur="1" fill="hold">
                                          <p:stCondLst>
                                            <p:cond delay="0"/>
                                          </p:stCondLst>
                                        </p:cTn>
                                        <p:tgtEl>
                                          <p:spTgt spid="2"/>
                                        </p:tgtEl>
                                        <p:attrNameLst>
                                          <p:attrName>style.visibility</p:attrName>
                                        </p:attrNameLst>
                                      </p:cBhvr>
                                      <p:to>
                                        <p:strVal val="visible"/>
                                      </p:to>
                                    </p:set>
                                    <p:animEffect transition="in" filter="wipe(left)">
                                      <p:cBhvr>
                                        <p:cTn id="57" dur="500"/>
                                        <p:tgtEl>
                                          <p:spTgt spid="2"/>
                                        </p:tgtEl>
                                      </p:cBhvr>
                                    </p:animEffect>
                                  </p:childTnLst>
                                </p:cTn>
                              </p:par>
                              <p:par>
                                <p:cTn id="58" presetID="6" presetClass="emph" presetSubtype="0" accel="50000" decel="50000" autoRev="1" fill="hold" grpId="1" nodeType="withEffect">
                                  <p:stCondLst>
                                    <p:cond delay="3900"/>
                                  </p:stCondLst>
                                  <p:childTnLst>
                                    <p:animScale>
                                      <p:cBhvr>
                                        <p:cTn id="59" dur="500" fill="hold"/>
                                        <p:tgtEl>
                                          <p:spTgt spid="2"/>
                                        </p:tgtEl>
                                      </p:cBhvr>
                                      <p:by x="105000" y="105000"/>
                                    </p:animScale>
                                  </p:childTnLst>
                                </p:cTn>
                              </p:par>
                              <p:par>
                                <p:cTn id="60" presetID="22" presetClass="entr" presetSubtype="8" fill="hold" grpId="0" nodeType="withEffect">
                                  <p:stCondLst>
                                    <p:cond delay="4300"/>
                                  </p:stCondLst>
                                  <p:childTnLst>
                                    <p:set>
                                      <p:cBhvr>
                                        <p:cTn id="61" dur="1" fill="hold">
                                          <p:stCondLst>
                                            <p:cond delay="0"/>
                                          </p:stCondLst>
                                        </p:cTn>
                                        <p:tgtEl>
                                          <p:spTgt spid="3"/>
                                        </p:tgtEl>
                                        <p:attrNameLst>
                                          <p:attrName>style.visibility</p:attrName>
                                        </p:attrNameLst>
                                      </p:cBhvr>
                                      <p:to>
                                        <p:strVal val="visible"/>
                                      </p:to>
                                    </p:set>
                                    <p:animEffect transition="in" filter="wipe(left)">
                                      <p:cBhvr>
                                        <p:cTn id="62" dur="500"/>
                                        <p:tgtEl>
                                          <p:spTgt spid="3"/>
                                        </p:tgtEl>
                                      </p:cBhvr>
                                    </p:animEffect>
                                  </p:childTnLst>
                                </p:cTn>
                              </p:par>
                              <p:par>
                                <p:cTn id="63" presetID="6" presetClass="emph" presetSubtype="0" accel="50000" decel="50000" autoRev="1" fill="hold" grpId="1" nodeType="withEffect">
                                  <p:stCondLst>
                                    <p:cond delay="4300"/>
                                  </p:stCondLst>
                                  <p:childTnLst>
                                    <p:animScale>
                                      <p:cBhvr>
                                        <p:cTn id="64" dur="500" fill="hold"/>
                                        <p:tgtEl>
                                          <p:spTgt spid="3"/>
                                        </p:tgtEl>
                                      </p:cBhvr>
                                      <p:by x="105000" y="105000"/>
                                    </p:animScale>
                                  </p:childTnLst>
                                </p:cTn>
                              </p:par>
                              <p:par>
                                <p:cTn id="65" presetID="22" presetClass="entr" presetSubtype="8" fill="hold" grpId="0" nodeType="withEffect">
                                  <p:stCondLst>
                                    <p:cond delay="4700"/>
                                  </p:stCondLst>
                                  <p:childTnLst>
                                    <p:set>
                                      <p:cBhvr>
                                        <p:cTn id="66" dur="1" fill="hold">
                                          <p:stCondLst>
                                            <p:cond delay="0"/>
                                          </p:stCondLst>
                                        </p:cTn>
                                        <p:tgtEl>
                                          <p:spTgt spid="4"/>
                                        </p:tgtEl>
                                        <p:attrNameLst>
                                          <p:attrName>style.visibility</p:attrName>
                                        </p:attrNameLst>
                                      </p:cBhvr>
                                      <p:to>
                                        <p:strVal val="visible"/>
                                      </p:to>
                                    </p:set>
                                    <p:animEffect transition="in" filter="wipe(left)">
                                      <p:cBhvr>
                                        <p:cTn id="67" dur="500"/>
                                        <p:tgtEl>
                                          <p:spTgt spid="4"/>
                                        </p:tgtEl>
                                      </p:cBhvr>
                                    </p:animEffect>
                                  </p:childTnLst>
                                </p:cTn>
                              </p:par>
                              <p:par>
                                <p:cTn id="68" presetID="6" presetClass="emph" presetSubtype="0" accel="50000" decel="50000" autoRev="1" fill="hold" grpId="1" nodeType="withEffect">
                                  <p:stCondLst>
                                    <p:cond delay="4700"/>
                                  </p:stCondLst>
                                  <p:childTnLst>
                                    <p:animScale>
                                      <p:cBhvr>
                                        <p:cTn id="69" dur="500" fill="hold"/>
                                        <p:tgtEl>
                                          <p:spTgt spid="4"/>
                                        </p:tgtEl>
                                      </p:cBhvr>
                                      <p:by x="105000" y="105000"/>
                                    </p:animScale>
                                  </p:childTnLst>
                                </p:cTn>
                              </p:par>
                              <p:par>
                                <p:cTn id="70" presetID="22" presetClass="entr" presetSubtype="8" fill="hold" grpId="0" nodeType="withEffect">
                                  <p:stCondLst>
                                    <p:cond delay="5000"/>
                                  </p:stCondLst>
                                  <p:childTnLst>
                                    <p:set>
                                      <p:cBhvr>
                                        <p:cTn id="71" dur="1" fill="hold">
                                          <p:stCondLst>
                                            <p:cond delay="0"/>
                                          </p:stCondLst>
                                        </p:cTn>
                                        <p:tgtEl>
                                          <p:spTgt spid="5"/>
                                        </p:tgtEl>
                                        <p:attrNameLst>
                                          <p:attrName>style.visibility</p:attrName>
                                        </p:attrNameLst>
                                      </p:cBhvr>
                                      <p:to>
                                        <p:strVal val="visible"/>
                                      </p:to>
                                    </p:set>
                                    <p:animEffect transition="in" filter="wipe(left)">
                                      <p:cBhvr>
                                        <p:cTn id="72" dur="500"/>
                                        <p:tgtEl>
                                          <p:spTgt spid="5"/>
                                        </p:tgtEl>
                                      </p:cBhvr>
                                    </p:animEffect>
                                  </p:childTnLst>
                                </p:cTn>
                              </p:par>
                              <p:par>
                                <p:cTn id="73" presetID="6" presetClass="emph" presetSubtype="0" accel="50000" decel="50000" autoRev="1" fill="hold" grpId="1" nodeType="withEffect">
                                  <p:stCondLst>
                                    <p:cond delay="5000"/>
                                  </p:stCondLst>
                                  <p:childTnLst>
                                    <p:animScale>
                                      <p:cBhvr>
                                        <p:cTn id="74" dur="500" fill="hold"/>
                                        <p:tgtEl>
                                          <p:spTgt spid="5"/>
                                        </p:tgtEl>
                                      </p:cBhvr>
                                      <p:by x="105000" y="105000"/>
                                    </p:animScale>
                                  </p:childTnLst>
                                </p:cTn>
                              </p:par>
                              <p:par>
                                <p:cTn id="75" presetID="22" presetClass="entr" presetSubtype="8" fill="hold" grpId="0" nodeType="withEffect">
                                  <p:stCondLst>
                                    <p:cond delay="5300"/>
                                  </p:stCondLst>
                                  <p:childTnLst>
                                    <p:set>
                                      <p:cBhvr>
                                        <p:cTn id="76" dur="1" fill="hold">
                                          <p:stCondLst>
                                            <p:cond delay="0"/>
                                          </p:stCondLst>
                                        </p:cTn>
                                        <p:tgtEl>
                                          <p:spTgt spid="6"/>
                                        </p:tgtEl>
                                        <p:attrNameLst>
                                          <p:attrName>style.visibility</p:attrName>
                                        </p:attrNameLst>
                                      </p:cBhvr>
                                      <p:to>
                                        <p:strVal val="visible"/>
                                      </p:to>
                                    </p:set>
                                    <p:animEffect transition="in" filter="wipe(left)">
                                      <p:cBhvr>
                                        <p:cTn id="77" dur="500"/>
                                        <p:tgtEl>
                                          <p:spTgt spid="6"/>
                                        </p:tgtEl>
                                      </p:cBhvr>
                                    </p:animEffect>
                                  </p:childTnLst>
                                </p:cTn>
                              </p:par>
                              <p:par>
                                <p:cTn id="78" presetID="6" presetClass="emph" presetSubtype="0" accel="50000" decel="50000" autoRev="1" fill="hold" grpId="1" nodeType="withEffect">
                                  <p:stCondLst>
                                    <p:cond delay="5300"/>
                                  </p:stCondLst>
                                  <p:childTnLst>
                                    <p:animScale>
                                      <p:cBhvr>
                                        <p:cTn id="79" dur="500" fill="hold"/>
                                        <p:tgtEl>
                                          <p:spTgt spid="6"/>
                                        </p:tgtEl>
                                      </p:cBhvr>
                                      <p:by x="105000" y="105000"/>
                                    </p:animScale>
                                  </p:childTnLst>
                                </p:cTn>
                              </p:par>
                              <p:par>
                                <p:cTn id="80" presetID="22" presetClass="entr" presetSubtype="8" fill="hold" grpId="0" nodeType="withEffect">
                                  <p:stCondLst>
                                    <p:cond delay="5700"/>
                                  </p:stCondLst>
                                  <p:childTnLst>
                                    <p:set>
                                      <p:cBhvr>
                                        <p:cTn id="81" dur="1" fill="hold">
                                          <p:stCondLst>
                                            <p:cond delay="0"/>
                                          </p:stCondLst>
                                        </p:cTn>
                                        <p:tgtEl>
                                          <p:spTgt spid="18"/>
                                        </p:tgtEl>
                                        <p:attrNameLst>
                                          <p:attrName>style.visibility</p:attrName>
                                        </p:attrNameLst>
                                      </p:cBhvr>
                                      <p:to>
                                        <p:strVal val="visible"/>
                                      </p:to>
                                    </p:set>
                                    <p:animEffect transition="in" filter="wipe(left)">
                                      <p:cBhvr>
                                        <p:cTn id="82" dur="500"/>
                                        <p:tgtEl>
                                          <p:spTgt spid="18"/>
                                        </p:tgtEl>
                                      </p:cBhvr>
                                    </p:animEffect>
                                  </p:childTnLst>
                                </p:cTn>
                              </p:par>
                              <p:par>
                                <p:cTn id="83" presetID="6" presetClass="emph" presetSubtype="0" accel="50000" decel="50000" autoRev="1" fill="hold" grpId="1" nodeType="withEffect">
                                  <p:stCondLst>
                                    <p:cond delay="5700"/>
                                  </p:stCondLst>
                                  <p:childTnLst>
                                    <p:animScale>
                                      <p:cBhvr>
                                        <p:cTn id="84" dur="500"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P spid="3" grpId="1" animBg="1"/>
      <p:bldP spid="4" grpId="0" animBg="1"/>
      <p:bldP spid="4" grpId="1" animBg="1"/>
      <p:bldP spid="5" grpId="0" animBg="1"/>
      <p:bldP spid="5" grpId="1" animBg="1"/>
      <p:bldP spid="6" grpId="0" animBg="1"/>
      <p:bldP spid="6" grpId="1" animBg="1"/>
      <p:bldP spid="18" grpId="0" animBg="1"/>
      <p:bldP spid="18"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4" grpId="0" animBg="1"/>
      <p:bldP spid="34" grpId="1" animBg="1"/>
      <p:bldP spid="35" grpId="0" animBg="1"/>
      <p:bldP spid="35" grpId="1" animBg="1"/>
      <p:bldP spid="36" grpId="0" animBg="1"/>
      <p:bldP spid="36" grpId="1" animBg="1"/>
    </p:bld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66_Custom Layou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343965D-2EED-4558-9C5F-2742A87CC3A1}"/>
              </a:ext>
            </a:extLst>
          </p:cNvPr>
          <p:cNvPicPr>
            <a:picLocks noChangeAspect="1"/>
          </p:cNvPicPr>
          <p:nvPr userDrawn="1"/>
        </p:nvPicPr>
        <p:blipFill>
          <a:blip r:embed="rId2">
            <a:extLst>
              <a:ext uri="{28A0092B-C50C-407E-A947-70E740481C1C}">
                <a14:useLocalDpi xmlns:a14="http://schemas.microsoft.com/office/drawing/2010/main" val="0"/>
              </a:ext>
            </a:extLst>
          </a:blip>
          <a:srcRect l="37272"/>
          <a:stretch/>
        </p:blipFill>
        <p:spPr>
          <a:xfrm>
            <a:off x="0" y="356459"/>
            <a:ext cx="6096000" cy="6030254"/>
          </a:xfrm>
          <a:custGeom>
            <a:avLst/>
            <a:gdLst>
              <a:gd name="connsiteX0" fmla="*/ 0 w 6096000"/>
              <a:gd name="connsiteY0" fmla="*/ 0 h 6030254"/>
              <a:gd name="connsiteX1" fmla="*/ 6096000 w 6096000"/>
              <a:gd name="connsiteY1" fmla="*/ 0 h 6030254"/>
              <a:gd name="connsiteX2" fmla="*/ 6096000 w 6096000"/>
              <a:gd name="connsiteY2" fmla="*/ 6030254 h 6030254"/>
              <a:gd name="connsiteX3" fmla="*/ 0 w 6096000"/>
              <a:gd name="connsiteY3" fmla="*/ 6030254 h 6030254"/>
            </a:gdLst>
            <a:ahLst/>
            <a:cxnLst>
              <a:cxn ang="0">
                <a:pos x="connsiteX0" y="connsiteY0"/>
              </a:cxn>
              <a:cxn ang="0">
                <a:pos x="connsiteX1" y="connsiteY1"/>
              </a:cxn>
              <a:cxn ang="0">
                <a:pos x="connsiteX2" y="connsiteY2"/>
              </a:cxn>
              <a:cxn ang="0">
                <a:pos x="connsiteX3" y="connsiteY3"/>
              </a:cxn>
            </a:cxnLst>
            <a:rect l="l" t="t" r="r" b="b"/>
            <a:pathLst>
              <a:path w="6096000" h="6030254">
                <a:moveTo>
                  <a:pt x="0" y="0"/>
                </a:moveTo>
                <a:lnTo>
                  <a:pt x="6096000" y="0"/>
                </a:lnTo>
                <a:lnTo>
                  <a:pt x="6096000" y="6030254"/>
                </a:lnTo>
                <a:lnTo>
                  <a:pt x="0" y="6030254"/>
                </a:lnTo>
                <a:close/>
              </a:path>
            </a:pathLst>
          </a:custGeom>
          <a:effectLst/>
        </p:spPr>
      </p:pic>
      <p:sp>
        <p:nvSpPr>
          <p:cNvPr id="10" name="Picture Placeholder 9">
            <a:extLst>
              <a:ext uri="{FF2B5EF4-FFF2-40B4-BE49-F238E27FC236}">
                <a16:creationId xmlns:a16="http://schemas.microsoft.com/office/drawing/2014/main" id="{E5B4DBEF-EA49-4373-9307-A6D10828EB07}"/>
              </a:ext>
            </a:extLst>
          </p:cNvPr>
          <p:cNvSpPr>
            <a:spLocks noGrp="1"/>
          </p:cNvSpPr>
          <p:nvPr>
            <p:ph type="pic" sz="quarter" idx="31"/>
          </p:nvPr>
        </p:nvSpPr>
        <p:spPr>
          <a:xfrm>
            <a:off x="0" y="495301"/>
            <a:ext cx="5356490" cy="5331619"/>
          </a:xfrm>
          <a:custGeom>
            <a:avLst/>
            <a:gdLst>
              <a:gd name="connsiteX0" fmla="*/ 0 w 5356490"/>
              <a:gd name="connsiteY0" fmla="*/ 0 h 5331619"/>
              <a:gd name="connsiteX1" fmla="*/ 5094827 w 5356490"/>
              <a:gd name="connsiteY1" fmla="*/ 0 h 5331619"/>
              <a:gd name="connsiteX2" fmla="*/ 5316008 w 5356490"/>
              <a:gd name="connsiteY2" fmla="*/ 230706 h 5331619"/>
              <a:gd name="connsiteX3" fmla="*/ 5356490 w 5356490"/>
              <a:gd name="connsiteY3" fmla="*/ 5298282 h 5331619"/>
              <a:gd name="connsiteX4" fmla="*/ 5356489 w 5356490"/>
              <a:gd name="connsiteY4" fmla="*/ 5331619 h 5331619"/>
              <a:gd name="connsiteX5" fmla="*/ 0 w 5356490"/>
              <a:gd name="connsiteY5" fmla="*/ 5327006 h 533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56490" h="5331619">
                <a:moveTo>
                  <a:pt x="0" y="0"/>
                </a:moveTo>
                <a:lnTo>
                  <a:pt x="5094827" y="0"/>
                </a:lnTo>
                <a:cubicBezTo>
                  <a:pt x="5231448" y="0"/>
                  <a:pt x="5316008" y="94085"/>
                  <a:pt x="5316008" y="230706"/>
                </a:cubicBezTo>
                <a:lnTo>
                  <a:pt x="5356490" y="5298282"/>
                </a:lnTo>
                <a:cubicBezTo>
                  <a:pt x="5356490" y="5309394"/>
                  <a:pt x="5356489" y="5320507"/>
                  <a:pt x="5356489" y="5331619"/>
                </a:cubicBezTo>
                <a:lnTo>
                  <a:pt x="0" y="5327006"/>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a:extLst>
              <a:ext uri="{FF2B5EF4-FFF2-40B4-BE49-F238E27FC236}">
                <a16:creationId xmlns:a16="http://schemas.microsoft.com/office/drawing/2014/main" id="{CC6BA975-C896-4552-88A8-93ADDB39993C}"/>
              </a:ext>
            </a:extLst>
          </p:cNvPr>
          <p:cNvSpPr>
            <a:spLocks noGrp="1"/>
          </p:cNvSpPr>
          <p:nvPr>
            <p:ph type="title"/>
          </p:nvPr>
        </p:nvSpPr>
        <p:spPr>
          <a:xfrm>
            <a:off x="7101840" y="946702"/>
            <a:ext cx="4079681" cy="1249845"/>
          </a:xfrm>
        </p:spPr>
        <p:txBody>
          <a:bodyPr/>
          <a:lstStyle/>
          <a:p>
            <a:r>
              <a:rPr lang="en-US"/>
              <a:t>Click to edit Master title style</a:t>
            </a:r>
          </a:p>
        </p:txBody>
      </p:sp>
    </p:spTree>
    <p:extLst>
      <p:ext uri="{BB962C8B-B14F-4D97-AF65-F5344CB8AC3E}">
        <p14:creationId xmlns:p14="http://schemas.microsoft.com/office/powerpoint/2010/main" val="3393919839"/>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67_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09E918E-A6ED-4C79-BF50-0276F40653F8}"/>
              </a:ext>
            </a:extLst>
          </p:cNvPr>
          <p:cNvSpPr>
            <a:spLocks noGrp="1"/>
          </p:cNvSpPr>
          <p:nvPr>
            <p:ph type="title"/>
          </p:nvPr>
        </p:nvSpPr>
        <p:spPr>
          <a:xfrm>
            <a:off x="2028825" y="946702"/>
            <a:ext cx="4067176" cy="1249845"/>
          </a:xfrm>
        </p:spPr>
        <p:txBody>
          <a:bodyPr/>
          <a:lstStyle/>
          <a:p>
            <a:r>
              <a:rPr lang="en-US"/>
              <a:t>Click to edit Master title style</a:t>
            </a:r>
          </a:p>
        </p:txBody>
      </p:sp>
      <p:sp>
        <p:nvSpPr>
          <p:cNvPr id="9" name="Picture Placeholder 8">
            <a:extLst>
              <a:ext uri="{FF2B5EF4-FFF2-40B4-BE49-F238E27FC236}">
                <a16:creationId xmlns:a16="http://schemas.microsoft.com/office/drawing/2014/main" id="{5DB18CED-5540-4245-861E-E6D78AE0A9D7}"/>
              </a:ext>
            </a:extLst>
          </p:cNvPr>
          <p:cNvSpPr>
            <a:spLocks noGrp="1"/>
          </p:cNvSpPr>
          <p:nvPr>
            <p:ph type="pic" sz="quarter" idx="27"/>
          </p:nvPr>
        </p:nvSpPr>
        <p:spPr>
          <a:xfrm rot="19307849">
            <a:off x="7597951" y="2463457"/>
            <a:ext cx="1917131" cy="4834932"/>
          </a:xfrm>
          <a:custGeom>
            <a:avLst/>
            <a:gdLst>
              <a:gd name="connsiteX0" fmla="*/ 0 w 2047422"/>
              <a:gd name="connsiteY0" fmla="*/ 0 h 2343150"/>
              <a:gd name="connsiteX1" fmla="*/ 2047422 w 2047422"/>
              <a:gd name="connsiteY1" fmla="*/ 0 h 2343150"/>
              <a:gd name="connsiteX2" fmla="*/ 2047422 w 2047422"/>
              <a:gd name="connsiteY2" fmla="*/ 2343150 h 2343150"/>
              <a:gd name="connsiteX3" fmla="*/ 0 w 2047422"/>
              <a:gd name="connsiteY3" fmla="*/ 2343150 h 2343150"/>
              <a:gd name="connsiteX4" fmla="*/ 0 w 2047422"/>
              <a:gd name="connsiteY4" fmla="*/ 0 h 2343150"/>
              <a:gd name="connsiteX0" fmla="*/ 0 w 2047422"/>
              <a:gd name="connsiteY0" fmla="*/ 522147 h 2865297"/>
              <a:gd name="connsiteX1" fmla="*/ 2036254 w 2047422"/>
              <a:gd name="connsiteY1" fmla="*/ 0 h 2865297"/>
              <a:gd name="connsiteX2" fmla="*/ 2047422 w 2047422"/>
              <a:gd name="connsiteY2" fmla="*/ 2865297 h 2865297"/>
              <a:gd name="connsiteX3" fmla="*/ 0 w 2047422"/>
              <a:gd name="connsiteY3" fmla="*/ 2865297 h 2865297"/>
              <a:gd name="connsiteX4" fmla="*/ 0 w 2047422"/>
              <a:gd name="connsiteY4" fmla="*/ 522147 h 2865297"/>
              <a:gd name="connsiteX0" fmla="*/ 0 w 2047422"/>
              <a:gd name="connsiteY0" fmla="*/ 529524 h 2872674"/>
              <a:gd name="connsiteX1" fmla="*/ 2036254 w 2047422"/>
              <a:gd name="connsiteY1" fmla="*/ 7377 h 2872674"/>
              <a:gd name="connsiteX2" fmla="*/ 2047422 w 2047422"/>
              <a:gd name="connsiteY2" fmla="*/ 2872674 h 2872674"/>
              <a:gd name="connsiteX3" fmla="*/ 0 w 2047422"/>
              <a:gd name="connsiteY3" fmla="*/ 2872674 h 2872674"/>
              <a:gd name="connsiteX4" fmla="*/ 0 w 2047422"/>
              <a:gd name="connsiteY4" fmla="*/ 529524 h 2872674"/>
              <a:gd name="connsiteX0" fmla="*/ 143233 w 2047422"/>
              <a:gd name="connsiteY0" fmla="*/ 243575 h 2884689"/>
              <a:gd name="connsiteX1" fmla="*/ 2036254 w 2047422"/>
              <a:gd name="connsiteY1" fmla="*/ 19392 h 2884689"/>
              <a:gd name="connsiteX2" fmla="*/ 2047422 w 2047422"/>
              <a:gd name="connsiteY2" fmla="*/ 2884689 h 2884689"/>
              <a:gd name="connsiteX3" fmla="*/ 0 w 2047422"/>
              <a:gd name="connsiteY3" fmla="*/ 2884689 h 2884689"/>
              <a:gd name="connsiteX4" fmla="*/ 143233 w 2047422"/>
              <a:gd name="connsiteY4" fmla="*/ 243575 h 2884689"/>
              <a:gd name="connsiteX0" fmla="*/ 143233 w 2047422"/>
              <a:gd name="connsiteY0" fmla="*/ 236413 h 2877527"/>
              <a:gd name="connsiteX1" fmla="*/ 2036254 w 2047422"/>
              <a:gd name="connsiteY1" fmla="*/ 12230 h 2877527"/>
              <a:gd name="connsiteX2" fmla="*/ 2047422 w 2047422"/>
              <a:gd name="connsiteY2" fmla="*/ 2877527 h 2877527"/>
              <a:gd name="connsiteX3" fmla="*/ 0 w 2047422"/>
              <a:gd name="connsiteY3" fmla="*/ 2877527 h 2877527"/>
              <a:gd name="connsiteX4" fmla="*/ 143233 w 2047422"/>
              <a:gd name="connsiteY4" fmla="*/ 236413 h 2877527"/>
              <a:gd name="connsiteX0" fmla="*/ 143233 w 2047422"/>
              <a:gd name="connsiteY0" fmla="*/ 239306 h 2880420"/>
              <a:gd name="connsiteX1" fmla="*/ 2036254 w 2047422"/>
              <a:gd name="connsiteY1" fmla="*/ 15123 h 2880420"/>
              <a:gd name="connsiteX2" fmla="*/ 2047422 w 2047422"/>
              <a:gd name="connsiteY2" fmla="*/ 2880420 h 2880420"/>
              <a:gd name="connsiteX3" fmla="*/ 0 w 2047422"/>
              <a:gd name="connsiteY3" fmla="*/ 2880420 h 2880420"/>
              <a:gd name="connsiteX4" fmla="*/ 143233 w 2047422"/>
              <a:gd name="connsiteY4" fmla="*/ 239306 h 2880420"/>
              <a:gd name="connsiteX0" fmla="*/ 58584 w 1962773"/>
              <a:gd name="connsiteY0" fmla="*/ 239306 h 4715270"/>
              <a:gd name="connsiteX1" fmla="*/ 1951605 w 1962773"/>
              <a:gd name="connsiteY1" fmla="*/ 15123 h 4715270"/>
              <a:gd name="connsiteX2" fmla="*/ 1962773 w 1962773"/>
              <a:gd name="connsiteY2" fmla="*/ 2880420 h 4715270"/>
              <a:gd name="connsiteX3" fmla="*/ 0 w 1962773"/>
              <a:gd name="connsiteY3" fmla="*/ 4715270 h 4715270"/>
              <a:gd name="connsiteX4" fmla="*/ 58584 w 1962773"/>
              <a:gd name="connsiteY4" fmla="*/ 239306 h 4715270"/>
              <a:gd name="connsiteX0" fmla="*/ 58584 w 1951738"/>
              <a:gd name="connsiteY0" fmla="*/ 239306 h 4715270"/>
              <a:gd name="connsiteX1" fmla="*/ 1951605 w 1951738"/>
              <a:gd name="connsiteY1" fmla="*/ 15123 h 4715270"/>
              <a:gd name="connsiteX2" fmla="*/ 1883562 w 1951738"/>
              <a:gd name="connsiteY2" fmla="*/ 4358154 h 4715270"/>
              <a:gd name="connsiteX3" fmla="*/ 0 w 1951738"/>
              <a:gd name="connsiteY3" fmla="*/ 4715270 h 4715270"/>
              <a:gd name="connsiteX4" fmla="*/ 58584 w 1951738"/>
              <a:gd name="connsiteY4" fmla="*/ 239306 h 4715270"/>
              <a:gd name="connsiteX0" fmla="*/ 58584 w 1951738"/>
              <a:gd name="connsiteY0" fmla="*/ 239306 h 4715270"/>
              <a:gd name="connsiteX1" fmla="*/ 1951605 w 1951738"/>
              <a:gd name="connsiteY1" fmla="*/ 15123 h 4715270"/>
              <a:gd name="connsiteX2" fmla="*/ 1883562 w 1951738"/>
              <a:gd name="connsiteY2" fmla="*/ 4358154 h 4715270"/>
              <a:gd name="connsiteX3" fmla="*/ 1773781 w 1951738"/>
              <a:gd name="connsiteY3" fmla="*/ 4521470 h 4715270"/>
              <a:gd name="connsiteX4" fmla="*/ 0 w 1951738"/>
              <a:gd name="connsiteY4" fmla="*/ 4715270 h 4715270"/>
              <a:gd name="connsiteX5" fmla="*/ 58584 w 1951738"/>
              <a:gd name="connsiteY5" fmla="*/ 239306 h 4715270"/>
              <a:gd name="connsiteX0" fmla="*/ 58584 w 1951738"/>
              <a:gd name="connsiteY0" fmla="*/ 239306 h 4715270"/>
              <a:gd name="connsiteX1" fmla="*/ 1951605 w 1951738"/>
              <a:gd name="connsiteY1" fmla="*/ 15123 h 4715270"/>
              <a:gd name="connsiteX2" fmla="*/ 1883562 w 1951738"/>
              <a:gd name="connsiteY2" fmla="*/ 4358154 h 4715270"/>
              <a:gd name="connsiteX3" fmla="*/ 1773781 w 1951738"/>
              <a:gd name="connsiteY3" fmla="*/ 4521470 h 4715270"/>
              <a:gd name="connsiteX4" fmla="*/ 0 w 1951738"/>
              <a:gd name="connsiteY4" fmla="*/ 4715270 h 4715270"/>
              <a:gd name="connsiteX5" fmla="*/ 58584 w 1951738"/>
              <a:gd name="connsiteY5" fmla="*/ 239306 h 4715270"/>
              <a:gd name="connsiteX0" fmla="*/ 58584 w 1951738"/>
              <a:gd name="connsiteY0" fmla="*/ 239306 h 4715270"/>
              <a:gd name="connsiteX1" fmla="*/ 1951605 w 1951738"/>
              <a:gd name="connsiteY1" fmla="*/ 15123 h 4715270"/>
              <a:gd name="connsiteX2" fmla="*/ 1883562 w 1951738"/>
              <a:gd name="connsiteY2" fmla="*/ 4358154 h 4715270"/>
              <a:gd name="connsiteX3" fmla="*/ 1721710 w 1951738"/>
              <a:gd name="connsiteY3" fmla="*/ 4520894 h 4715270"/>
              <a:gd name="connsiteX4" fmla="*/ 0 w 1951738"/>
              <a:gd name="connsiteY4" fmla="*/ 4715270 h 4715270"/>
              <a:gd name="connsiteX5" fmla="*/ 58584 w 1951738"/>
              <a:gd name="connsiteY5" fmla="*/ 239306 h 4715270"/>
              <a:gd name="connsiteX0" fmla="*/ 58584 w 1951737"/>
              <a:gd name="connsiteY0" fmla="*/ 239306 h 4715270"/>
              <a:gd name="connsiteX1" fmla="*/ 1951605 w 1951737"/>
              <a:gd name="connsiteY1" fmla="*/ 15123 h 4715270"/>
              <a:gd name="connsiteX2" fmla="*/ 1882868 w 1951737"/>
              <a:gd name="connsiteY2" fmla="*/ 4333366 h 4715270"/>
              <a:gd name="connsiteX3" fmla="*/ 1721710 w 1951737"/>
              <a:gd name="connsiteY3" fmla="*/ 4520894 h 4715270"/>
              <a:gd name="connsiteX4" fmla="*/ 0 w 1951737"/>
              <a:gd name="connsiteY4" fmla="*/ 4715270 h 4715270"/>
              <a:gd name="connsiteX5" fmla="*/ 58584 w 1951737"/>
              <a:gd name="connsiteY5" fmla="*/ 239306 h 4715270"/>
              <a:gd name="connsiteX0" fmla="*/ 58584 w 1951737"/>
              <a:gd name="connsiteY0" fmla="*/ 239306 h 4715270"/>
              <a:gd name="connsiteX1" fmla="*/ 1951605 w 1951737"/>
              <a:gd name="connsiteY1" fmla="*/ 15123 h 4715270"/>
              <a:gd name="connsiteX2" fmla="*/ 1882868 w 1951737"/>
              <a:gd name="connsiteY2" fmla="*/ 4333366 h 4715270"/>
              <a:gd name="connsiteX3" fmla="*/ 1721710 w 1951737"/>
              <a:gd name="connsiteY3" fmla="*/ 4520894 h 4715270"/>
              <a:gd name="connsiteX4" fmla="*/ 983508 w 1951737"/>
              <a:gd name="connsiteY4" fmla="*/ 4663150 h 4715270"/>
              <a:gd name="connsiteX5" fmla="*/ 0 w 1951737"/>
              <a:gd name="connsiteY5" fmla="*/ 4715270 h 4715270"/>
              <a:gd name="connsiteX6" fmla="*/ 58584 w 1951737"/>
              <a:gd name="connsiteY6" fmla="*/ 239306 h 4715270"/>
              <a:gd name="connsiteX0" fmla="*/ 58584 w 1951737"/>
              <a:gd name="connsiteY0" fmla="*/ 239306 h 4715270"/>
              <a:gd name="connsiteX1" fmla="*/ 1951605 w 1951737"/>
              <a:gd name="connsiteY1" fmla="*/ 15123 h 4715270"/>
              <a:gd name="connsiteX2" fmla="*/ 1882868 w 1951737"/>
              <a:gd name="connsiteY2" fmla="*/ 4333366 h 4715270"/>
              <a:gd name="connsiteX3" fmla="*/ 1721710 w 1951737"/>
              <a:gd name="connsiteY3" fmla="*/ 4520894 h 4715270"/>
              <a:gd name="connsiteX4" fmla="*/ 983508 w 1951737"/>
              <a:gd name="connsiteY4" fmla="*/ 4663150 h 4715270"/>
              <a:gd name="connsiteX5" fmla="*/ 0 w 1951737"/>
              <a:gd name="connsiteY5" fmla="*/ 4715270 h 4715270"/>
              <a:gd name="connsiteX6" fmla="*/ 58584 w 1951737"/>
              <a:gd name="connsiteY6" fmla="*/ 239306 h 4715270"/>
              <a:gd name="connsiteX0" fmla="*/ 58584 w 1951737"/>
              <a:gd name="connsiteY0" fmla="*/ 239306 h 4715270"/>
              <a:gd name="connsiteX1" fmla="*/ 1951605 w 1951737"/>
              <a:gd name="connsiteY1" fmla="*/ 15123 h 4715270"/>
              <a:gd name="connsiteX2" fmla="*/ 1882868 w 1951737"/>
              <a:gd name="connsiteY2" fmla="*/ 4333366 h 4715270"/>
              <a:gd name="connsiteX3" fmla="*/ 1721710 w 1951737"/>
              <a:gd name="connsiteY3" fmla="*/ 4520894 h 4715270"/>
              <a:gd name="connsiteX4" fmla="*/ 983508 w 1951737"/>
              <a:gd name="connsiteY4" fmla="*/ 4663150 h 4715270"/>
              <a:gd name="connsiteX5" fmla="*/ 0 w 1951737"/>
              <a:gd name="connsiteY5" fmla="*/ 4715270 h 4715270"/>
              <a:gd name="connsiteX6" fmla="*/ 58584 w 1951737"/>
              <a:gd name="connsiteY6" fmla="*/ 239306 h 4715270"/>
              <a:gd name="connsiteX0" fmla="*/ 58584 w 1951737"/>
              <a:gd name="connsiteY0" fmla="*/ 239306 h 4715270"/>
              <a:gd name="connsiteX1" fmla="*/ 1951605 w 1951737"/>
              <a:gd name="connsiteY1" fmla="*/ 15123 h 4715270"/>
              <a:gd name="connsiteX2" fmla="*/ 1882868 w 1951737"/>
              <a:gd name="connsiteY2" fmla="*/ 4333366 h 4715270"/>
              <a:gd name="connsiteX3" fmla="*/ 1721710 w 1951737"/>
              <a:gd name="connsiteY3" fmla="*/ 4520894 h 4715270"/>
              <a:gd name="connsiteX4" fmla="*/ 983508 w 1951737"/>
              <a:gd name="connsiteY4" fmla="*/ 4663150 h 4715270"/>
              <a:gd name="connsiteX5" fmla="*/ 0 w 1951737"/>
              <a:gd name="connsiteY5" fmla="*/ 4715270 h 4715270"/>
              <a:gd name="connsiteX6" fmla="*/ 58584 w 1951737"/>
              <a:gd name="connsiteY6" fmla="*/ 239306 h 4715270"/>
              <a:gd name="connsiteX0" fmla="*/ 58584 w 1951737"/>
              <a:gd name="connsiteY0" fmla="*/ 239306 h 4834932"/>
              <a:gd name="connsiteX1" fmla="*/ 1951605 w 1951737"/>
              <a:gd name="connsiteY1" fmla="*/ 15123 h 4834932"/>
              <a:gd name="connsiteX2" fmla="*/ 1882868 w 1951737"/>
              <a:gd name="connsiteY2" fmla="*/ 4333366 h 4834932"/>
              <a:gd name="connsiteX3" fmla="*/ 1721710 w 1951737"/>
              <a:gd name="connsiteY3" fmla="*/ 4520894 h 4834932"/>
              <a:gd name="connsiteX4" fmla="*/ 983508 w 1951737"/>
              <a:gd name="connsiteY4" fmla="*/ 4663150 h 4834932"/>
              <a:gd name="connsiteX5" fmla="*/ 149342 w 1951737"/>
              <a:gd name="connsiteY5" fmla="*/ 4834932 h 4834932"/>
              <a:gd name="connsiteX6" fmla="*/ 0 w 1951737"/>
              <a:gd name="connsiteY6" fmla="*/ 4715270 h 4834932"/>
              <a:gd name="connsiteX7" fmla="*/ 58584 w 1951737"/>
              <a:gd name="connsiteY7" fmla="*/ 239306 h 4834932"/>
              <a:gd name="connsiteX0" fmla="*/ 23978 w 1917131"/>
              <a:gd name="connsiteY0" fmla="*/ 239306 h 4834932"/>
              <a:gd name="connsiteX1" fmla="*/ 1916999 w 1917131"/>
              <a:gd name="connsiteY1" fmla="*/ 15123 h 4834932"/>
              <a:gd name="connsiteX2" fmla="*/ 1848262 w 1917131"/>
              <a:gd name="connsiteY2" fmla="*/ 4333366 h 4834932"/>
              <a:gd name="connsiteX3" fmla="*/ 1687104 w 1917131"/>
              <a:gd name="connsiteY3" fmla="*/ 4520894 h 4834932"/>
              <a:gd name="connsiteX4" fmla="*/ 948902 w 1917131"/>
              <a:gd name="connsiteY4" fmla="*/ 4663150 h 4834932"/>
              <a:gd name="connsiteX5" fmla="*/ 114736 w 1917131"/>
              <a:gd name="connsiteY5" fmla="*/ 4834932 h 4834932"/>
              <a:gd name="connsiteX6" fmla="*/ 0 w 1917131"/>
              <a:gd name="connsiteY6" fmla="*/ 4702101 h 4834932"/>
              <a:gd name="connsiteX7" fmla="*/ 23978 w 1917131"/>
              <a:gd name="connsiteY7" fmla="*/ 239306 h 4834932"/>
              <a:gd name="connsiteX0" fmla="*/ 23978 w 1917131"/>
              <a:gd name="connsiteY0" fmla="*/ 239306 h 4834932"/>
              <a:gd name="connsiteX1" fmla="*/ 1916999 w 1917131"/>
              <a:gd name="connsiteY1" fmla="*/ 15123 h 4834932"/>
              <a:gd name="connsiteX2" fmla="*/ 1848262 w 1917131"/>
              <a:gd name="connsiteY2" fmla="*/ 4333366 h 4834932"/>
              <a:gd name="connsiteX3" fmla="*/ 1687104 w 1917131"/>
              <a:gd name="connsiteY3" fmla="*/ 4520894 h 4834932"/>
              <a:gd name="connsiteX4" fmla="*/ 948902 w 1917131"/>
              <a:gd name="connsiteY4" fmla="*/ 4663150 h 4834932"/>
              <a:gd name="connsiteX5" fmla="*/ 114736 w 1917131"/>
              <a:gd name="connsiteY5" fmla="*/ 4834932 h 4834932"/>
              <a:gd name="connsiteX6" fmla="*/ 0 w 1917131"/>
              <a:gd name="connsiteY6" fmla="*/ 4702101 h 4834932"/>
              <a:gd name="connsiteX7" fmla="*/ 23978 w 1917131"/>
              <a:gd name="connsiteY7" fmla="*/ 239306 h 4834932"/>
              <a:gd name="connsiteX0" fmla="*/ 23978 w 1917131"/>
              <a:gd name="connsiteY0" fmla="*/ 239306 h 4834932"/>
              <a:gd name="connsiteX1" fmla="*/ 1916999 w 1917131"/>
              <a:gd name="connsiteY1" fmla="*/ 15123 h 4834932"/>
              <a:gd name="connsiteX2" fmla="*/ 1848262 w 1917131"/>
              <a:gd name="connsiteY2" fmla="*/ 4333366 h 4834932"/>
              <a:gd name="connsiteX3" fmla="*/ 1687104 w 1917131"/>
              <a:gd name="connsiteY3" fmla="*/ 4520894 h 4834932"/>
              <a:gd name="connsiteX4" fmla="*/ 948902 w 1917131"/>
              <a:gd name="connsiteY4" fmla="*/ 4663150 h 4834932"/>
              <a:gd name="connsiteX5" fmla="*/ 114736 w 1917131"/>
              <a:gd name="connsiteY5" fmla="*/ 4834932 h 4834932"/>
              <a:gd name="connsiteX6" fmla="*/ 0 w 1917131"/>
              <a:gd name="connsiteY6" fmla="*/ 4702101 h 4834932"/>
              <a:gd name="connsiteX7" fmla="*/ 23978 w 1917131"/>
              <a:gd name="connsiteY7" fmla="*/ 239306 h 4834932"/>
              <a:gd name="connsiteX0" fmla="*/ 23978 w 1917131"/>
              <a:gd name="connsiteY0" fmla="*/ 239306 h 4834932"/>
              <a:gd name="connsiteX1" fmla="*/ 1916999 w 1917131"/>
              <a:gd name="connsiteY1" fmla="*/ 15123 h 4834932"/>
              <a:gd name="connsiteX2" fmla="*/ 1848262 w 1917131"/>
              <a:gd name="connsiteY2" fmla="*/ 4333366 h 4834932"/>
              <a:gd name="connsiteX3" fmla="*/ 1687104 w 1917131"/>
              <a:gd name="connsiteY3" fmla="*/ 4520894 h 4834932"/>
              <a:gd name="connsiteX4" fmla="*/ 948533 w 1917131"/>
              <a:gd name="connsiteY4" fmla="*/ 4679021 h 4834932"/>
              <a:gd name="connsiteX5" fmla="*/ 114736 w 1917131"/>
              <a:gd name="connsiteY5" fmla="*/ 4834932 h 4834932"/>
              <a:gd name="connsiteX6" fmla="*/ 0 w 1917131"/>
              <a:gd name="connsiteY6" fmla="*/ 4702101 h 4834932"/>
              <a:gd name="connsiteX7" fmla="*/ 23978 w 1917131"/>
              <a:gd name="connsiteY7" fmla="*/ 239306 h 4834932"/>
              <a:gd name="connsiteX0" fmla="*/ 23978 w 1917131"/>
              <a:gd name="connsiteY0" fmla="*/ 239306 h 4834932"/>
              <a:gd name="connsiteX1" fmla="*/ 1916999 w 1917131"/>
              <a:gd name="connsiteY1" fmla="*/ 15123 h 4834932"/>
              <a:gd name="connsiteX2" fmla="*/ 1848262 w 1917131"/>
              <a:gd name="connsiteY2" fmla="*/ 4333366 h 4834932"/>
              <a:gd name="connsiteX3" fmla="*/ 1687104 w 1917131"/>
              <a:gd name="connsiteY3" fmla="*/ 4520894 h 4834932"/>
              <a:gd name="connsiteX4" fmla="*/ 948533 w 1917131"/>
              <a:gd name="connsiteY4" fmla="*/ 4679021 h 4834932"/>
              <a:gd name="connsiteX5" fmla="*/ 114736 w 1917131"/>
              <a:gd name="connsiteY5" fmla="*/ 4834932 h 4834932"/>
              <a:gd name="connsiteX6" fmla="*/ 0 w 1917131"/>
              <a:gd name="connsiteY6" fmla="*/ 4702101 h 4834932"/>
              <a:gd name="connsiteX7" fmla="*/ 23978 w 1917131"/>
              <a:gd name="connsiteY7" fmla="*/ 239306 h 4834932"/>
              <a:gd name="connsiteX0" fmla="*/ 23978 w 1917131"/>
              <a:gd name="connsiteY0" fmla="*/ 239306 h 4834932"/>
              <a:gd name="connsiteX1" fmla="*/ 1916999 w 1917131"/>
              <a:gd name="connsiteY1" fmla="*/ 15123 h 4834932"/>
              <a:gd name="connsiteX2" fmla="*/ 1848262 w 1917131"/>
              <a:gd name="connsiteY2" fmla="*/ 4333366 h 4834932"/>
              <a:gd name="connsiteX3" fmla="*/ 1687104 w 1917131"/>
              <a:gd name="connsiteY3" fmla="*/ 4520894 h 4834932"/>
              <a:gd name="connsiteX4" fmla="*/ 948533 w 1917131"/>
              <a:gd name="connsiteY4" fmla="*/ 4679021 h 4834932"/>
              <a:gd name="connsiteX5" fmla="*/ 114736 w 1917131"/>
              <a:gd name="connsiteY5" fmla="*/ 4834932 h 4834932"/>
              <a:gd name="connsiteX6" fmla="*/ 0 w 1917131"/>
              <a:gd name="connsiteY6" fmla="*/ 4702101 h 4834932"/>
              <a:gd name="connsiteX7" fmla="*/ 23978 w 1917131"/>
              <a:gd name="connsiteY7" fmla="*/ 239306 h 4834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7131" h="4834932">
                <a:moveTo>
                  <a:pt x="23978" y="239306"/>
                </a:moveTo>
                <a:cubicBezTo>
                  <a:pt x="600978" y="122073"/>
                  <a:pt x="1177515" y="-52560"/>
                  <a:pt x="1916999" y="15123"/>
                </a:cubicBezTo>
                <a:cubicBezTo>
                  <a:pt x="1920722" y="970222"/>
                  <a:pt x="1844539" y="3378267"/>
                  <a:pt x="1848262" y="4333366"/>
                </a:cubicBezTo>
                <a:cubicBezTo>
                  <a:pt x="1836849" y="4415703"/>
                  <a:pt x="1736266" y="4508669"/>
                  <a:pt x="1687104" y="4520894"/>
                </a:cubicBezTo>
                <a:cubicBezTo>
                  <a:pt x="1573622" y="4529900"/>
                  <a:pt x="1291203" y="4620088"/>
                  <a:pt x="948533" y="4679021"/>
                </a:cubicBezTo>
                <a:cubicBezTo>
                  <a:pt x="676191" y="4727310"/>
                  <a:pt x="677785" y="4740686"/>
                  <a:pt x="114736" y="4834932"/>
                </a:cubicBezTo>
                <a:cubicBezTo>
                  <a:pt x="65241" y="4810084"/>
                  <a:pt x="19997" y="4820903"/>
                  <a:pt x="0" y="4702101"/>
                </a:cubicBezTo>
                <a:lnTo>
                  <a:pt x="23978" y="239306"/>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a:extLst>
              <a:ext uri="{FF2B5EF4-FFF2-40B4-BE49-F238E27FC236}">
                <a16:creationId xmlns:a16="http://schemas.microsoft.com/office/drawing/2014/main" id="{F744D6AE-9ADA-448B-98FA-739A76B1F492}"/>
              </a:ext>
            </a:extLst>
          </p:cNvPr>
          <p:cNvSpPr>
            <a:spLocks noGrp="1"/>
          </p:cNvSpPr>
          <p:nvPr>
            <p:ph type="pic" sz="quarter" idx="46"/>
          </p:nvPr>
        </p:nvSpPr>
        <p:spPr>
          <a:xfrm rot="2445785">
            <a:off x="10178826" y="1101403"/>
            <a:ext cx="1366859" cy="5144145"/>
          </a:xfrm>
          <a:custGeom>
            <a:avLst/>
            <a:gdLst>
              <a:gd name="connsiteX0" fmla="*/ 0 w 2028916"/>
              <a:gd name="connsiteY0" fmla="*/ 0 h 2326822"/>
              <a:gd name="connsiteX1" fmla="*/ 2028916 w 2028916"/>
              <a:gd name="connsiteY1" fmla="*/ 0 h 2326822"/>
              <a:gd name="connsiteX2" fmla="*/ 2028916 w 2028916"/>
              <a:gd name="connsiteY2" fmla="*/ 2326822 h 2326822"/>
              <a:gd name="connsiteX3" fmla="*/ 0 w 2028916"/>
              <a:gd name="connsiteY3" fmla="*/ 2326822 h 2326822"/>
              <a:gd name="connsiteX4" fmla="*/ 0 w 2028916"/>
              <a:gd name="connsiteY4" fmla="*/ 0 h 2326822"/>
              <a:gd name="connsiteX0" fmla="*/ 0 w 2108542"/>
              <a:gd name="connsiteY0" fmla="*/ 2168777 h 4495599"/>
              <a:gd name="connsiteX1" fmla="*/ 2108542 w 2108542"/>
              <a:gd name="connsiteY1" fmla="*/ 0 h 4495599"/>
              <a:gd name="connsiteX2" fmla="*/ 2028916 w 2108542"/>
              <a:gd name="connsiteY2" fmla="*/ 4495599 h 4495599"/>
              <a:gd name="connsiteX3" fmla="*/ 0 w 2108542"/>
              <a:gd name="connsiteY3" fmla="*/ 4495599 h 4495599"/>
              <a:gd name="connsiteX4" fmla="*/ 0 w 2108542"/>
              <a:gd name="connsiteY4" fmla="*/ 2168777 h 4495599"/>
              <a:gd name="connsiteX0" fmla="*/ 933397 w 2108542"/>
              <a:gd name="connsiteY0" fmla="*/ 873689 h 4495599"/>
              <a:gd name="connsiteX1" fmla="*/ 2108542 w 2108542"/>
              <a:gd name="connsiteY1" fmla="*/ 0 h 4495599"/>
              <a:gd name="connsiteX2" fmla="*/ 2028916 w 2108542"/>
              <a:gd name="connsiteY2" fmla="*/ 4495599 h 4495599"/>
              <a:gd name="connsiteX3" fmla="*/ 0 w 2108542"/>
              <a:gd name="connsiteY3" fmla="*/ 4495599 h 4495599"/>
              <a:gd name="connsiteX4" fmla="*/ 933397 w 2108542"/>
              <a:gd name="connsiteY4" fmla="*/ 873689 h 4495599"/>
              <a:gd name="connsiteX0" fmla="*/ 195800 w 1370945"/>
              <a:gd name="connsiteY0" fmla="*/ 873689 h 5205346"/>
              <a:gd name="connsiteX1" fmla="*/ 1370945 w 1370945"/>
              <a:gd name="connsiteY1" fmla="*/ 0 h 5205346"/>
              <a:gd name="connsiteX2" fmla="*/ 1291319 w 1370945"/>
              <a:gd name="connsiteY2" fmla="*/ 4495599 h 5205346"/>
              <a:gd name="connsiteX3" fmla="*/ 0 w 1370945"/>
              <a:gd name="connsiteY3" fmla="*/ 5205346 h 5205346"/>
              <a:gd name="connsiteX4" fmla="*/ 195800 w 1370945"/>
              <a:gd name="connsiteY4" fmla="*/ 873689 h 5205346"/>
              <a:gd name="connsiteX0" fmla="*/ 195800 w 1370945"/>
              <a:gd name="connsiteY0" fmla="*/ 873689 h 5205346"/>
              <a:gd name="connsiteX1" fmla="*/ 1370945 w 1370945"/>
              <a:gd name="connsiteY1" fmla="*/ 0 h 5205346"/>
              <a:gd name="connsiteX2" fmla="*/ 1280871 w 1370945"/>
              <a:gd name="connsiteY2" fmla="*/ 4454303 h 5205346"/>
              <a:gd name="connsiteX3" fmla="*/ 0 w 1370945"/>
              <a:gd name="connsiteY3" fmla="*/ 5205346 h 5205346"/>
              <a:gd name="connsiteX4" fmla="*/ 195800 w 1370945"/>
              <a:gd name="connsiteY4" fmla="*/ 873689 h 5205346"/>
              <a:gd name="connsiteX0" fmla="*/ 195800 w 1380602"/>
              <a:gd name="connsiteY0" fmla="*/ 873689 h 5205346"/>
              <a:gd name="connsiteX1" fmla="*/ 1370945 w 1380602"/>
              <a:gd name="connsiteY1" fmla="*/ 0 h 5205346"/>
              <a:gd name="connsiteX2" fmla="*/ 1380602 w 1380602"/>
              <a:gd name="connsiteY2" fmla="*/ 166725 h 5205346"/>
              <a:gd name="connsiteX3" fmla="*/ 1280871 w 1380602"/>
              <a:gd name="connsiteY3" fmla="*/ 4454303 h 5205346"/>
              <a:gd name="connsiteX4" fmla="*/ 0 w 1380602"/>
              <a:gd name="connsiteY4" fmla="*/ 5205346 h 5205346"/>
              <a:gd name="connsiteX5" fmla="*/ 195800 w 1380602"/>
              <a:gd name="connsiteY5" fmla="*/ 873689 h 5205346"/>
              <a:gd name="connsiteX0" fmla="*/ 195800 w 1380602"/>
              <a:gd name="connsiteY0" fmla="*/ 823626 h 5155283"/>
              <a:gd name="connsiteX1" fmla="*/ 1294634 w 1380602"/>
              <a:gd name="connsiteY1" fmla="*/ 0 h 5155283"/>
              <a:gd name="connsiteX2" fmla="*/ 1380602 w 1380602"/>
              <a:gd name="connsiteY2" fmla="*/ 116662 h 5155283"/>
              <a:gd name="connsiteX3" fmla="*/ 1280871 w 1380602"/>
              <a:gd name="connsiteY3" fmla="*/ 4404240 h 5155283"/>
              <a:gd name="connsiteX4" fmla="*/ 0 w 1380602"/>
              <a:gd name="connsiteY4" fmla="*/ 5155283 h 5155283"/>
              <a:gd name="connsiteX5" fmla="*/ 195800 w 1380602"/>
              <a:gd name="connsiteY5" fmla="*/ 823626 h 5155283"/>
              <a:gd name="connsiteX0" fmla="*/ 296365 w 1380602"/>
              <a:gd name="connsiteY0" fmla="*/ 765228 h 5155283"/>
              <a:gd name="connsiteX1" fmla="*/ 1294634 w 1380602"/>
              <a:gd name="connsiteY1" fmla="*/ 0 h 5155283"/>
              <a:gd name="connsiteX2" fmla="*/ 1380602 w 1380602"/>
              <a:gd name="connsiteY2" fmla="*/ 116662 h 5155283"/>
              <a:gd name="connsiteX3" fmla="*/ 1280871 w 1380602"/>
              <a:gd name="connsiteY3" fmla="*/ 4404240 h 5155283"/>
              <a:gd name="connsiteX4" fmla="*/ 0 w 1380602"/>
              <a:gd name="connsiteY4" fmla="*/ 5155283 h 5155283"/>
              <a:gd name="connsiteX5" fmla="*/ 296365 w 1380602"/>
              <a:gd name="connsiteY5" fmla="*/ 765228 h 5155283"/>
              <a:gd name="connsiteX0" fmla="*/ 296365 w 1380602"/>
              <a:gd name="connsiteY0" fmla="*/ 765228 h 5155283"/>
              <a:gd name="connsiteX1" fmla="*/ 1294634 w 1380602"/>
              <a:gd name="connsiteY1" fmla="*/ 0 h 5155283"/>
              <a:gd name="connsiteX2" fmla="*/ 1380602 w 1380602"/>
              <a:gd name="connsiteY2" fmla="*/ 116662 h 5155283"/>
              <a:gd name="connsiteX3" fmla="*/ 1280871 w 1380602"/>
              <a:gd name="connsiteY3" fmla="*/ 4404240 h 5155283"/>
              <a:gd name="connsiteX4" fmla="*/ 0 w 1380602"/>
              <a:gd name="connsiteY4" fmla="*/ 5155283 h 5155283"/>
              <a:gd name="connsiteX5" fmla="*/ 200181 w 1380602"/>
              <a:gd name="connsiteY5" fmla="*/ 917318 h 5155283"/>
              <a:gd name="connsiteX6" fmla="*/ 296365 w 1380602"/>
              <a:gd name="connsiteY6" fmla="*/ 765228 h 5155283"/>
              <a:gd name="connsiteX0" fmla="*/ 296365 w 1380602"/>
              <a:gd name="connsiteY0" fmla="*/ 765228 h 5155283"/>
              <a:gd name="connsiteX1" fmla="*/ 1294634 w 1380602"/>
              <a:gd name="connsiteY1" fmla="*/ 0 h 5155283"/>
              <a:gd name="connsiteX2" fmla="*/ 1380602 w 1380602"/>
              <a:gd name="connsiteY2" fmla="*/ 116662 h 5155283"/>
              <a:gd name="connsiteX3" fmla="*/ 1280871 w 1380602"/>
              <a:gd name="connsiteY3" fmla="*/ 4404240 h 5155283"/>
              <a:gd name="connsiteX4" fmla="*/ 0 w 1380602"/>
              <a:gd name="connsiteY4" fmla="*/ 5155283 h 5155283"/>
              <a:gd name="connsiteX5" fmla="*/ 166907 w 1380602"/>
              <a:gd name="connsiteY5" fmla="*/ 1024600 h 5155283"/>
              <a:gd name="connsiteX6" fmla="*/ 296365 w 1380602"/>
              <a:gd name="connsiteY6" fmla="*/ 765228 h 5155283"/>
              <a:gd name="connsiteX0" fmla="*/ 296365 w 1380602"/>
              <a:gd name="connsiteY0" fmla="*/ 765228 h 5155283"/>
              <a:gd name="connsiteX1" fmla="*/ 1294634 w 1380602"/>
              <a:gd name="connsiteY1" fmla="*/ 0 h 5155283"/>
              <a:gd name="connsiteX2" fmla="*/ 1380602 w 1380602"/>
              <a:gd name="connsiteY2" fmla="*/ 116662 h 5155283"/>
              <a:gd name="connsiteX3" fmla="*/ 1280871 w 1380602"/>
              <a:gd name="connsiteY3" fmla="*/ 4404240 h 5155283"/>
              <a:gd name="connsiteX4" fmla="*/ 0 w 1380602"/>
              <a:gd name="connsiteY4" fmla="*/ 5155283 h 5155283"/>
              <a:gd name="connsiteX5" fmla="*/ 166907 w 1380602"/>
              <a:gd name="connsiteY5" fmla="*/ 1024600 h 5155283"/>
              <a:gd name="connsiteX6" fmla="*/ 296365 w 1380602"/>
              <a:gd name="connsiteY6" fmla="*/ 765228 h 5155283"/>
              <a:gd name="connsiteX0" fmla="*/ 296365 w 1380602"/>
              <a:gd name="connsiteY0" fmla="*/ 765228 h 5155283"/>
              <a:gd name="connsiteX1" fmla="*/ 1294634 w 1380602"/>
              <a:gd name="connsiteY1" fmla="*/ 0 h 5155283"/>
              <a:gd name="connsiteX2" fmla="*/ 1380602 w 1380602"/>
              <a:gd name="connsiteY2" fmla="*/ 116662 h 5155283"/>
              <a:gd name="connsiteX3" fmla="*/ 1280871 w 1380602"/>
              <a:gd name="connsiteY3" fmla="*/ 4404240 h 5155283"/>
              <a:gd name="connsiteX4" fmla="*/ 0 w 1380602"/>
              <a:gd name="connsiteY4" fmla="*/ 5155283 h 5155283"/>
              <a:gd name="connsiteX5" fmla="*/ 166907 w 1380602"/>
              <a:gd name="connsiteY5" fmla="*/ 1024600 h 5155283"/>
              <a:gd name="connsiteX6" fmla="*/ 296365 w 1380602"/>
              <a:gd name="connsiteY6" fmla="*/ 765228 h 5155283"/>
              <a:gd name="connsiteX0" fmla="*/ 296365 w 1380602"/>
              <a:gd name="connsiteY0" fmla="*/ 758760 h 5148815"/>
              <a:gd name="connsiteX1" fmla="*/ 1290777 w 1380602"/>
              <a:gd name="connsiteY1" fmla="*/ 0 h 5148815"/>
              <a:gd name="connsiteX2" fmla="*/ 1380602 w 1380602"/>
              <a:gd name="connsiteY2" fmla="*/ 110194 h 5148815"/>
              <a:gd name="connsiteX3" fmla="*/ 1280871 w 1380602"/>
              <a:gd name="connsiteY3" fmla="*/ 4397772 h 5148815"/>
              <a:gd name="connsiteX4" fmla="*/ 0 w 1380602"/>
              <a:gd name="connsiteY4" fmla="*/ 5148815 h 5148815"/>
              <a:gd name="connsiteX5" fmla="*/ 166907 w 1380602"/>
              <a:gd name="connsiteY5" fmla="*/ 1018132 h 5148815"/>
              <a:gd name="connsiteX6" fmla="*/ 296365 w 1380602"/>
              <a:gd name="connsiteY6" fmla="*/ 758760 h 5148815"/>
              <a:gd name="connsiteX0" fmla="*/ 296365 w 1380602"/>
              <a:gd name="connsiteY0" fmla="*/ 758760 h 5148815"/>
              <a:gd name="connsiteX1" fmla="*/ 1290777 w 1380602"/>
              <a:gd name="connsiteY1" fmla="*/ 0 h 5148815"/>
              <a:gd name="connsiteX2" fmla="*/ 1380602 w 1380602"/>
              <a:gd name="connsiteY2" fmla="*/ 110194 h 5148815"/>
              <a:gd name="connsiteX3" fmla="*/ 1280871 w 1380602"/>
              <a:gd name="connsiteY3" fmla="*/ 4397772 h 5148815"/>
              <a:gd name="connsiteX4" fmla="*/ 0 w 1380602"/>
              <a:gd name="connsiteY4" fmla="*/ 5148815 h 5148815"/>
              <a:gd name="connsiteX5" fmla="*/ 166907 w 1380602"/>
              <a:gd name="connsiteY5" fmla="*/ 1018132 h 5148815"/>
              <a:gd name="connsiteX6" fmla="*/ 296365 w 1380602"/>
              <a:gd name="connsiteY6" fmla="*/ 758760 h 5148815"/>
              <a:gd name="connsiteX0" fmla="*/ 296365 w 1380602"/>
              <a:gd name="connsiteY0" fmla="*/ 758760 h 5148815"/>
              <a:gd name="connsiteX1" fmla="*/ 1290777 w 1380602"/>
              <a:gd name="connsiteY1" fmla="*/ 0 h 5148815"/>
              <a:gd name="connsiteX2" fmla="*/ 1380602 w 1380602"/>
              <a:gd name="connsiteY2" fmla="*/ 110194 h 5148815"/>
              <a:gd name="connsiteX3" fmla="*/ 1277388 w 1380602"/>
              <a:gd name="connsiteY3" fmla="*/ 4261108 h 5148815"/>
              <a:gd name="connsiteX4" fmla="*/ 1280871 w 1380602"/>
              <a:gd name="connsiteY4" fmla="*/ 4397772 h 5148815"/>
              <a:gd name="connsiteX5" fmla="*/ 0 w 1380602"/>
              <a:gd name="connsiteY5" fmla="*/ 5148815 h 5148815"/>
              <a:gd name="connsiteX6" fmla="*/ 166907 w 1380602"/>
              <a:gd name="connsiteY6" fmla="*/ 1018132 h 5148815"/>
              <a:gd name="connsiteX7" fmla="*/ 296365 w 1380602"/>
              <a:gd name="connsiteY7" fmla="*/ 758760 h 5148815"/>
              <a:gd name="connsiteX0" fmla="*/ 296365 w 1380602"/>
              <a:gd name="connsiteY0" fmla="*/ 758760 h 5148815"/>
              <a:gd name="connsiteX1" fmla="*/ 1290777 w 1380602"/>
              <a:gd name="connsiteY1" fmla="*/ 0 h 5148815"/>
              <a:gd name="connsiteX2" fmla="*/ 1380602 w 1380602"/>
              <a:gd name="connsiteY2" fmla="*/ 110194 h 5148815"/>
              <a:gd name="connsiteX3" fmla="*/ 1277388 w 1380602"/>
              <a:gd name="connsiteY3" fmla="*/ 4261108 h 5148815"/>
              <a:gd name="connsiteX4" fmla="*/ 1142492 w 1380602"/>
              <a:gd name="connsiteY4" fmla="*/ 4510773 h 5148815"/>
              <a:gd name="connsiteX5" fmla="*/ 0 w 1380602"/>
              <a:gd name="connsiteY5" fmla="*/ 5148815 h 5148815"/>
              <a:gd name="connsiteX6" fmla="*/ 166907 w 1380602"/>
              <a:gd name="connsiteY6" fmla="*/ 1018132 h 5148815"/>
              <a:gd name="connsiteX7" fmla="*/ 296365 w 1380602"/>
              <a:gd name="connsiteY7" fmla="*/ 758760 h 5148815"/>
              <a:gd name="connsiteX0" fmla="*/ 296365 w 1380602"/>
              <a:gd name="connsiteY0" fmla="*/ 758760 h 5148815"/>
              <a:gd name="connsiteX1" fmla="*/ 1290777 w 1380602"/>
              <a:gd name="connsiteY1" fmla="*/ 0 h 5148815"/>
              <a:gd name="connsiteX2" fmla="*/ 1380602 w 1380602"/>
              <a:gd name="connsiteY2" fmla="*/ 110194 h 5148815"/>
              <a:gd name="connsiteX3" fmla="*/ 1277388 w 1380602"/>
              <a:gd name="connsiteY3" fmla="*/ 4261108 h 5148815"/>
              <a:gd name="connsiteX4" fmla="*/ 1142492 w 1380602"/>
              <a:gd name="connsiteY4" fmla="*/ 4510773 h 5148815"/>
              <a:gd name="connsiteX5" fmla="*/ 0 w 1380602"/>
              <a:gd name="connsiteY5" fmla="*/ 5148815 h 5148815"/>
              <a:gd name="connsiteX6" fmla="*/ 166907 w 1380602"/>
              <a:gd name="connsiteY6" fmla="*/ 1018132 h 5148815"/>
              <a:gd name="connsiteX7" fmla="*/ 296365 w 1380602"/>
              <a:gd name="connsiteY7" fmla="*/ 758760 h 5148815"/>
              <a:gd name="connsiteX0" fmla="*/ 296365 w 1380602"/>
              <a:gd name="connsiteY0" fmla="*/ 758760 h 5148815"/>
              <a:gd name="connsiteX1" fmla="*/ 1290777 w 1380602"/>
              <a:gd name="connsiteY1" fmla="*/ 0 h 5148815"/>
              <a:gd name="connsiteX2" fmla="*/ 1380602 w 1380602"/>
              <a:gd name="connsiteY2" fmla="*/ 110194 h 5148815"/>
              <a:gd name="connsiteX3" fmla="*/ 1277388 w 1380602"/>
              <a:gd name="connsiteY3" fmla="*/ 4261108 h 5148815"/>
              <a:gd name="connsiteX4" fmla="*/ 1142492 w 1380602"/>
              <a:gd name="connsiteY4" fmla="*/ 4510773 h 5148815"/>
              <a:gd name="connsiteX5" fmla="*/ 0 w 1380602"/>
              <a:gd name="connsiteY5" fmla="*/ 5148815 h 5148815"/>
              <a:gd name="connsiteX6" fmla="*/ 166907 w 1380602"/>
              <a:gd name="connsiteY6" fmla="*/ 1018132 h 5148815"/>
              <a:gd name="connsiteX7" fmla="*/ 296365 w 1380602"/>
              <a:gd name="connsiteY7" fmla="*/ 758760 h 5148815"/>
              <a:gd name="connsiteX0" fmla="*/ 296365 w 1380602"/>
              <a:gd name="connsiteY0" fmla="*/ 758760 h 5148815"/>
              <a:gd name="connsiteX1" fmla="*/ 1290777 w 1380602"/>
              <a:gd name="connsiteY1" fmla="*/ 0 h 5148815"/>
              <a:gd name="connsiteX2" fmla="*/ 1380602 w 1380602"/>
              <a:gd name="connsiteY2" fmla="*/ 110194 h 5148815"/>
              <a:gd name="connsiteX3" fmla="*/ 1277388 w 1380602"/>
              <a:gd name="connsiteY3" fmla="*/ 4261108 h 5148815"/>
              <a:gd name="connsiteX4" fmla="*/ 1142492 w 1380602"/>
              <a:gd name="connsiteY4" fmla="*/ 4510773 h 5148815"/>
              <a:gd name="connsiteX5" fmla="*/ 158910 w 1380602"/>
              <a:gd name="connsiteY5" fmla="*/ 5137265 h 5148815"/>
              <a:gd name="connsiteX6" fmla="*/ 0 w 1380602"/>
              <a:gd name="connsiteY6" fmla="*/ 5148815 h 5148815"/>
              <a:gd name="connsiteX7" fmla="*/ 166907 w 1380602"/>
              <a:gd name="connsiteY7" fmla="*/ 1018132 h 5148815"/>
              <a:gd name="connsiteX8" fmla="*/ 296365 w 1380602"/>
              <a:gd name="connsiteY8" fmla="*/ 758760 h 5148815"/>
              <a:gd name="connsiteX0" fmla="*/ 296365 w 1380602"/>
              <a:gd name="connsiteY0" fmla="*/ 758760 h 5169184"/>
              <a:gd name="connsiteX1" fmla="*/ 1290777 w 1380602"/>
              <a:gd name="connsiteY1" fmla="*/ 0 h 5169184"/>
              <a:gd name="connsiteX2" fmla="*/ 1380602 w 1380602"/>
              <a:gd name="connsiteY2" fmla="*/ 110194 h 5169184"/>
              <a:gd name="connsiteX3" fmla="*/ 1277388 w 1380602"/>
              <a:gd name="connsiteY3" fmla="*/ 4261108 h 5169184"/>
              <a:gd name="connsiteX4" fmla="*/ 1142492 w 1380602"/>
              <a:gd name="connsiteY4" fmla="*/ 4510773 h 5169184"/>
              <a:gd name="connsiteX5" fmla="*/ 158910 w 1380602"/>
              <a:gd name="connsiteY5" fmla="*/ 5137265 h 5169184"/>
              <a:gd name="connsiteX6" fmla="*/ 0 w 1380602"/>
              <a:gd name="connsiteY6" fmla="*/ 5148815 h 5169184"/>
              <a:gd name="connsiteX7" fmla="*/ 166907 w 1380602"/>
              <a:gd name="connsiteY7" fmla="*/ 1018132 h 5169184"/>
              <a:gd name="connsiteX8" fmla="*/ 296365 w 1380602"/>
              <a:gd name="connsiteY8" fmla="*/ 758760 h 5169184"/>
              <a:gd name="connsiteX0" fmla="*/ 273975 w 1358212"/>
              <a:gd name="connsiteY0" fmla="*/ 758760 h 5149174"/>
              <a:gd name="connsiteX1" fmla="*/ 1268387 w 1358212"/>
              <a:gd name="connsiteY1" fmla="*/ 0 h 5149174"/>
              <a:gd name="connsiteX2" fmla="*/ 1358212 w 1358212"/>
              <a:gd name="connsiteY2" fmla="*/ 110194 h 5149174"/>
              <a:gd name="connsiteX3" fmla="*/ 1254998 w 1358212"/>
              <a:gd name="connsiteY3" fmla="*/ 4261108 h 5149174"/>
              <a:gd name="connsiteX4" fmla="*/ 1120102 w 1358212"/>
              <a:gd name="connsiteY4" fmla="*/ 4510773 h 5149174"/>
              <a:gd name="connsiteX5" fmla="*/ 136520 w 1358212"/>
              <a:gd name="connsiteY5" fmla="*/ 5137265 h 5149174"/>
              <a:gd name="connsiteX6" fmla="*/ 0 w 1358212"/>
              <a:gd name="connsiteY6" fmla="*/ 5120082 h 5149174"/>
              <a:gd name="connsiteX7" fmla="*/ 144517 w 1358212"/>
              <a:gd name="connsiteY7" fmla="*/ 1018132 h 5149174"/>
              <a:gd name="connsiteX8" fmla="*/ 273975 w 1358212"/>
              <a:gd name="connsiteY8" fmla="*/ 758760 h 5149174"/>
              <a:gd name="connsiteX0" fmla="*/ 273975 w 1358212"/>
              <a:gd name="connsiteY0" fmla="*/ 758760 h 5149174"/>
              <a:gd name="connsiteX1" fmla="*/ 1268387 w 1358212"/>
              <a:gd name="connsiteY1" fmla="*/ 0 h 5149174"/>
              <a:gd name="connsiteX2" fmla="*/ 1358212 w 1358212"/>
              <a:gd name="connsiteY2" fmla="*/ 110194 h 5149174"/>
              <a:gd name="connsiteX3" fmla="*/ 1254998 w 1358212"/>
              <a:gd name="connsiteY3" fmla="*/ 4261108 h 5149174"/>
              <a:gd name="connsiteX4" fmla="*/ 1120102 w 1358212"/>
              <a:gd name="connsiteY4" fmla="*/ 4510773 h 5149174"/>
              <a:gd name="connsiteX5" fmla="*/ 136520 w 1358212"/>
              <a:gd name="connsiteY5" fmla="*/ 5137265 h 5149174"/>
              <a:gd name="connsiteX6" fmla="*/ 0 w 1358212"/>
              <a:gd name="connsiteY6" fmla="*/ 5120082 h 5149174"/>
              <a:gd name="connsiteX7" fmla="*/ 144517 w 1358212"/>
              <a:gd name="connsiteY7" fmla="*/ 1018132 h 5149174"/>
              <a:gd name="connsiteX8" fmla="*/ 273975 w 1358212"/>
              <a:gd name="connsiteY8" fmla="*/ 758760 h 5149174"/>
              <a:gd name="connsiteX0" fmla="*/ 271177 w 1355414"/>
              <a:gd name="connsiteY0" fmla="*/ 758760 h 5142061"/>
              <a:gd name="connsiteX1" fmla="*/ 1265589 w 1355414"/>
              <a:gd name="connsiteY1" fmla="*/ 0 h 5142061"/>
              <a:gd name="connsiteX2" fmla="*/ 1355414 w 1355414"/>
              <a:gd name="connsiteY2" fmla="*/ 110194 h 5142061"/>
              <a:gd name="connsiteX3" fmla="*/ 1252200 w 1355414"/>
              <a:gd name="connsiteY3" fmla="*/ 4261108 h 5142061"/>
              <a:gd name="connsiteX4" fmla="*/ 1117304 w 1355414"/>
              <a:gd name="connsiteY4" fmla="*/ 4510773 h 5142061"/>
              <a:gd name="connsiteX5" fmla="*/ 133722 w 1355414"/>
              <a:gd name="connsiteY5" fmla="*/ 5137265 h 5142061"/>
              <a:gd name="connsiteX6" fmla="*/ 0 w 1355414"/>
              <a:gd name="connsiteY6" fmla="*/ 5105094 h 5142061"/>
              <a:gd name="connsiteX7" fmla="*/ 141719 w 1355414"/>
              <a:gd name="connsiteY7" fmla="*/ 1018132 h 5142061"/>
              <a:gd name="connsiteX8" fmla="*/ 271177 w 1355414"/>
              <a:gd name="connsiteY8" fmla="*/ 758760 h 5142061"/>
              <a:gd name="connsiteX0" fmla="*/ 271177 w 1355414"/>
              <a:gd name="connsiteY0" fmla="*/ 758760 h 5149585"/>
              <a:gd name="connsiteX1" fmla="*/ 1265589 w 1355414"/>
              <a:gd name="connsiteY1" fmla="*/ 0 h 5149585"/>
              <a:gd name="connsiteX2" fmla="*/ 1355414 w 1355414"/>
              <a:gd name="connsiteY2" fmla="*/ 110194 h 5149585"/>
              <a:gd name="connsiteX3" fmla="*/ 1252200 w 1355414"/>
              <a:gd name="connsiteY3" fmla="*/ 4261108 h 5149585"/>
              <a:gd name="connsiteX4" fmla="*/ 1117304 w 1355414"/>
              <a:gd name="connsiteY4" fmla="*/ 4510773 h 5149585"/>
              <a:gd name="connsiteX5" fmla="*/ 133722 w 1355414"/>
              <a:gd name="connsiteY5" fmla="*/ 5137265 h 5149585"/>
              <a:gd name="connsiteX6" fmla="*/ 0 w 1355414"/>
              <a:gd name="connsiteY6" fmla="*/ 5105094 h 5149585"/>
              <a:gd name="connsiteX7" fmla="*/ 141719 w 1355414"/>
              <a:gd name="connsiteY7" fmla="*/ 1018132 h 5149585"/>
              <a:gd name="connsiteX8" fmla="*/ 271177 w 1355414"/>
              <a:gd name="connsiteY8" fmla="*/ 758760 h 5149585"/>
              <a:gd name="connsiteX0" fmla="*/ 271177 w 1355414"/>
              <a:gd name="connsiteY0" fmla="*/ 758760 h 5149978"/>
              <a:gd name="connsiteX1" fmla="*/ 1265589 w 1355414"/>
              <a:gd name="connsiteY1" fmla="*/ 0 h 5149978"/>
              <a:gd name="connsiteX2" fmla="*/ 1355414 w 1355414"/>
              <a:gd name="connsiteY2" fmla="*/ 110194 h 5149978"/>
              <a:gd name="connsiteX3" fmla="*/ 1252200 w 1355414"/>
              <a:gd name="connsiteY3" fmla="*/ 4261108 h 5149978"/>
              <a:gd name="connsiteX4" fmla="*/ 1117304 w 1355414"/>
              <a:gd name="connsiteY4" fmla="*/ 4510773 h 5149978"/>
              <a:gd name="connsiteX5" fmla="*/ 133722 w 1355414"/>
              <a:gd name="connsiteY5" fmla="*/ 5137265 h 5149978"/>
              <a:gd name="connsiteX6" fmla="*/ 0 w 1355414"/>
              <a:gd name="connsiteY6" fmla="*/ 5105094 h 5149978"/>
              <a:gd name="connsiteX7" fmla="*/ 141719 w 1355414"/>
              <a:gd name="connsiteY7" fmla="*/ 1018132 h 5149978"/>
              <a:gd name="connsiteX8" fmla="*/ 271177 w 1355414"/>
              <a:gd name="connsiteY8" fmla="*/ 758760 h 5149978"/>
              <a:gd name="connsiteX0" fmla="*/ 278440 w 1362677"/>
              <a:gd name="connsiteY0" fmla="*/ 758760 h 5149978"/>
              <a:gd name="connsiteX1" fmla="*/ 1272852 w 1362677"/>
              <a:gd name="connsiteY1" fmla="*/ 0 h 5149978"/>
              <a:gd name="connsiteX2" fmla="*/ 1362677 w 1362677"/>
              <a:gd name="connsiteY2" fmla="*/ 110194 h 5149978"/>
              <a:gd name="connsiteX3" fmla="*/ 1259463 w 1362677"/>
              <a:gd name="connsiteY3" fmla="*/ 4261108 h 5149978"/>
              <a:gd name="connsiteX4" fmla="*/ 1124567 w 1362677"/>
              <a:gd name="connsiteY4" fmla="*/ 4510773 h 5149978"/>
              <a:gd name="connsiteX5" fmla="*/ 140985 w 1362677"/>
              <a:gd name="connsiteY5" fmla="*/ 5137265 h 5149978"/>
              <a:gd name="connsiteX6" fmla="*/ 7263 w 1362677"/>
              <a:gd name="connsiteY6" fmla="*/ 5105094 h 5149978"/>
              <a:gd name="connsiteX7" fmla="*/ 148982 w 1362677"/>
              <a:gd name="connsiteY7" fmla="*/ 1018132 h 5149978"/>
              <a:gd name="connsiteX8" fmla="*/ 278440 w 1362677"/>
              <a:gd name="connsiteY8" fmla="*/ 758760 h 5149978"/>
              <a:gd name="connsiteX0" fmla="*/ 289195 w 1373432"/>
              <a:gd name="connsiteY0" fmla="*/ 758760 h 5144145"/>
              <a:gd name="connsiteX1" fmla="*/ 1283607 w 1373432"/>
              <a:gd name="connsiteY1" fmla="*/ 0 h 5144145"/>
              <a:gd name="connsiteX2" fmla="*/ 1373432 w 1373432"/>
              <a:gd name="connsiteY2" fmla="*/ 110194 h 5144145"/>
              <a:gd name="connsiteX3" fmla="*/ 1270218 w 1373432"/>
              <a:gd name="connsiteY3" fmla="*/ 4261108 h 5144145"/>
              <a:gd name="connsiteX4" fmla="*/ 1135322 w 1373432"/>
              <a:gd name="connsiteY4" fmla="*/ 4510773 h 5144145"/>
              <a:gd name="connsiteX5" fmla="*/ 151740 w 1373432"/>
              <a:gd name="connsiteY5" fmla="*/ 5137265 h 5144145"/>
              <a:gd name="connsiteX6" fmla="*/ 6575 w 1373432"/>
              <a:gd name="connsiteY6" fmla="*/ 5077232 h 5144145"/>
              <a:gd name="connsiteX7" fmla="*/ 159737 w 1373432"/>
              <a:gd name="connsiteY7" fmla="*/ 1018132 h 5144145"/>
              <a:gd name="connsiteX8" fmla="*/ 289195 w 1373432"/>
              <a:gd name="connsiteY8" fmla="*/ 758760 h 5144145"/>
              <a:gd name="connsiteX0" fmla="*/ 282622 w 1366859"/>
              <a:gd name="connsiteY0" fmla="*/ 758760 h 5144145"/>
              <a:gd name="connsiteX1" fmla="*/ 1277034 w 1366859"/>
              <a:gd name="connsiteY1" fmla="*/ 0 h 5144145"/>
              <a:gd name="connsiteX2" fmla="*/ 1366859 w 1366859"/>
              <a:gd name="connsiteY2" fmla="*/ 110194 h 5144145"/>
              <a:gd name="connsiteX3" fmla="*/ 1263645 w 1366859"/>
              <a:gd name="connsiteY3" fmla="*/ 4261108 h 5144145"/>
              <a:gd name="connsiteX4" fmla="*/ 1128749 w 1366859"/>
              <a:gd name="connsiteY4" fmla="*/ 4510773 h 5144145"/>
              <a:gd name="connsiteX5" fmla="*/ 145167 w 1366859"/>
              <a:gd name="connsiteY5" fmla="*/ 5137265 h 5144145"/>
              <a:gd name="connsiteX6" fmla="*/ 2 w 1366859"/>
              <a:gd name="connsiteY6" fmla="*/ 5077232 h 5144145"/>
              <a:gd name="connsiteX7" fmla="*/ 153164 w 1366859"/>
              <a:gd name="connsiteY7" fmla="*/ 1018132 h 5144145"/>
              <a:gd name="connsiteX8" fmla="*/ 282622 w 1366859"/>
              <a:gd name="connsiteY8" fmla="*/ 758760 h 5144145"/>
              <a:gd name="connsiteX0" fmla="*/ 282622 w 1366859"/>
              <a:gd name="connsiteY0" fmla="*/ 758760 h 5144145"/>
              <a:gd name="connsiteX1" fmla="*/ 1277034 w 1366859"/>
              <a:gd name="connsiteY1" fmla="*/ 0 h 5144145"/>
              <a:gd name="connsiteX2" fmla="*/ 1366859 w 1366859"/>
              <a:gd name="connsiteY2" fmla="*/ 110194 h 5144145"/>
              <a:gd name="connsiteX3" fmla="*/ 1263645 w 1366859"/>
              <a:gd name="connsiteY3" fmla="*/ 4261108 h 5144145"/>
              <a:gd name="connsiteX4" fmla="*/ 1128749 w 1366859"/>
              <a:gd name="connsiteY4" fmla="*/ 4510773 h 5144145"/>
              <a:gd name="connsiteX5" fmla="*/ 145167 w 1366859"/>
              <a:gd name="connsiteY5" fmla="*/ 5137265 h 5144145"/>
              <a:gd name="connsiteX6" fmla="*/ 2 w 1366859"/>
              <a:gd name="connsiteY6" fmla="*/ 5077232 h 5144145"/>
              <a:gd name="connsiteX7" fmla="*/ 153164 w 1366859"/>
              <a:gd name="connsiteY7" fmla="*/ 1018132 h 5144145"/>
              <a:gd name="connsiteX8" fmla="*/ 282622 w 1366859"/>
              <a:gd name="connsiteY8" fmla="*/ 758760 h 5144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6859" h="5144145">
                <a:moveTo>
                  <a:pt x="282622" y="758760"/>
                </a:moveTo>
                <a:lnTo>
                  <a:pt x="1277034" y="0"/>
                </a:lnTo>
                <a:cubicBezTo>
                  <a:pt x="1350095" y="1655"/>
                  <a:pt x="1365817" y="93614"/>
                  <a:pt x="1366859" y="110194"/>
                </a:cubicBezTo>
                <a:cubicBezTo>
                  <a:pt x="1335128" y="1495718"/>
                  <a:pt x="1295376" y="2875584"/>
                  <a:pt x="1263645" y="4261108"/>
                </a:cubicBezTo>
                <a:cubicBezTo>
                  <a:pt x="1229626" y="4378910"/>
                  <a:pt x="1235098" y="4396641"/>
                  <a:pt x="1128749" y="4510773"/>
                </a:cubicBezTo>
                <a:cubicBezTo>
                  <a:pt x="780531" y="4705714"/>
                  <a:pt x="493385" y="4942324"/>
                  <a:pt x="145167" y="5137265"/>
                </a:cubicBezTo>
                <a:cubicBezTo>
                  <a:pt x="28449" y="5158343"/>
                  <a:pt x="50546" y="5128921"/>
                  <a:pt x="2" y="5077232"/>
                </a:cubicBezTo>
                <a:cubicBezTo>
                  <a:pt x="-386" y="4623689"/>
                  <a:pt x="106090" y="2438997"/>
                  <a:pt x="153164" y="1018132"/>
                </a:cubicBezTo>
                <a:cubicBezTo>
                  <a:pt x="205088" y="836085"/>
                  <a:pt x="237853" y="821460"/>
                  <a:pt x="282622" y="75876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222623804"/>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68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6A4836E-CBBF-48EE-AC2F-BE1EC5A7837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5635959" y="323850"/>
            <a:ext cx="6459954" cy="6534150"/>
          </a:xfrm>
          <a:prstGeom prst="rect">
            <a:avLst/>
          </a:prstGeom>
        </p:spPr>
      </p:pic>
      <p:sp>
        <p:nvSpPr>
          <p:cNvPr id="28" name="Picture Placeholder 27">
            <a:extLst>
              <a:ext uri="{FF2B5EF4-FFF2-40B4-BE49-F238E27FC236}">
                <a16:creationId xmlns:a16="http://schemas.microsoft.com/office/drawing/2014/main" id="{937F72F1-3B35-497C-BF8C-970A0081BE96}"/>
              </a:ext>
            </a:extLst>
          </p:cNvPr>
          <p:cNvSpPr>
            <a:spLocks noGrp="1"/>
          </p:cNvSpPr>
          <p:nvPr>
            <p:ph type="pic" sz="quarter" idx="47"/>
          </p:nvPr>
        </p:nvSpPr>
        <p:spPr>
          <a:xfrm>
            <a:off x="10259509" y="2812258"/>
            <a:ext cx="1371599" cy="4045743"/>
          </a:xfrm>
          <a:custGeom>
            <a:avLst/>
            <a:gdLst>
              <a:gd name="connsiteX0" fmla="*/ 850767 w 1371599"/>
              <a:gd name="connsiteY0" fmla="*/ 0 h 4045743"/>
              <a:gd name="connsiteX1" fmla="*/ 1121435 w 1371599"/>
              <a:gd name="connsiteY1" fmla="*/ 0 h 4045743"/>
              <a:gd name="connsiteX2" fmla="*/ 1371599 w 1371599"/>
              <a:gd name="connsiteY2" fmla="*/ 249408 h 4045743"/>
              <a:gd name="connsiteX3" fmla="*/ 1371599 w 1371599"/>
              <a:gd name="connsiteY3" fmla="*/ 3845289 h 4045743"/>
              <a:gd name="connsiteX4" fmla="*/ 1371599 w 1371599"/>
              <a:gd name="connsiteY4" fmla="*/ 4045743 h 4045743"/>
              <a:gd name="connsiteX5" fmla="*/ 0 w 1371599"/>
              <a:gd name="connsiteY5" fmla="*/ 4045743 h 4045743"/>
              <a:gd name="connsiteX6" fmla="*/ 0 w 1371599"/>
              <a:gd name="connsiteY6" fmla="*/ 197113 h 4045743"/>
              <a:gd name="connsiteX7" fmla="*/ 32766 w 1371599"/>
              <a:gd name="connsiteY7" fmla="*/ 197113 h 4045743"/>
              <a:gd name="connsiteX8" fmla="*/ 678523 w 1371599"/>
              <a:gd name="connsiteY8" fmla="*/ 197113 h 4045743"/>
              <a:gd name="connsiteX9" fmla="*/ 817959 w 1371599"/>
              <a:gd name="connsiteY9" fmla="*/ 60341 h 4045743"/>
              <a:gd name="connsiteX10" fmla="*/ 817959 w 1371599"/>
              <a:gd name="connsiteY10" fmla="*/ 36205 h 4045743"/>
              <a:gd name="connsiteX11" fmla="*/ 850767 w 1371599"/>
              <a:gd name="connsiteY11" fmla="*/ 0 h 4045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71599" h="4045743">
                <a:moveTo>
                  <a:pt x="850767" y="0"/>
                </a:moveTo>
                <a:cubicBezTo>
                  <a:pt x="850767" y="0"/>
                  <a:pt x="850767" y="0"/>
                  <a:pt x="1121435" y="0"/>
                </a:cubicBezTo>
                <a:cubicBezTo>
                  <a:pt x="1256770" y="0"/>
                  <a:pt x="1371599" y="112636"/>
                  <a:pt x="1371599" y="249408"/>
                </a:cubicBezTo>
                <a:cubicBezTo>
                  <a:pt x="1371599" y="249408"/>
                  <a:pt x="1371599" y="249408"/>
                  <a:pt x="1371599" y="3845289"/>
                </a:cubicBezTo>
                <a:lnTo>
                  <a:pt x="1371599" y="4045743"/>
                </a:lnTo>
                <a:lnTo>
                  <a:pt x="0" y="4045743"/>
                </a:lnTo>
                <a:lnTo>
                  <a:pt x="0" y="197113"/>
                </a:lnTo>
                <a:lnTo>
                  <a:pt x="32766" y="197113"/>
                </a:lnTo>
                <a:cubicBezTo>
                  <a:pt x="313304" y="197113"/>
                  <a:pt x="624696" y="197113"/>
                  <a:pt x="678523" y="197113"/>
                </a:cubicBezTo>
                <a:cubicBezTo>
                  <a:pt x="776948" y="197113"/>
                  <a:pt x="817959" y="108613"/>
                  <a:pt x="817959" y="60341"/>
                </a:cubicBezTo>
                <a:cubicBezTo>
                  <a:pt x="817959" y="60341"/>
                  <a:pt x="817959" y="60341"/>
                  <a:pt x="817959" y="36205"/>
                </a:cubicBezTo>
                <a:cubicBezTo>
                  <a:pt x="817959" y="16091"/>
                  <a:pt x="834363" y="0"/>
                  <a:pt x="850767"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 name="Title 1">
            <a:extLst>
              <a:ext uri="{FF2B5EF4-FFF2-40B4-BE49-F238E27FC236}">
                <a16:creationId xmlns:a16="http://schemas.microsoft.com/office/drawing/2014/main" id="{109E918E-A6ED-4C79-BF50-0276F40653F8}"/>
              </a:ext>
            </a:extLst>
          </p:cNvPr>
          <p:cNvSpPr>
            <a:spLocks noGrp="1"/>
          </p:cNvSpPr>
          <p:nvPr>
            <p:ph type="title"/>
          </p:nvPr>
        </p:nvSpPr>
        <p:spPr>
          <a:xfrm>
            <a:off x="2028825" y="946702"/>
            <a:ext cx="4067176" cy="1249845"/>
          </a:xfrm>
        </p:spPr>
        <p:txBody>
          <a:bodyPr/>
          <a:lstStyle/>
          <a:p>
            <a:r>
              <a:rPr lang="en-US"/>
              <a:t>Click to edit Master title style</a:t>
            </a:r>
          </a:p>
        </p:txBody>
      </p:sp>
      <p:sp>
        <p:nvSpPr>
          <p:cNvPr id="14" name="Picture Placeholder 13">
            <a:extLst>
              <a:ext uri="{FF2B5EF4-FFF2-40B4-BE49-F238E27FC236}">
                <a16:creationId xmlns:a16="http://schemas.microsoft.com/office/drawing/2014/main" id="{0B41E9F2-51F3-4737-8F8F-7D75C39D3E31}"/>
              </a:ext>
            </a:extLst>
          </p:cNvPr>
          <p:cNvSpPr>
            <a:spLocks noGrp="1"/>
          </p:cNvSpPr>
          <p:nvPr>
            <p:ph type="pic" sz="quarter" idx="46"/>
          </p:nvPr>
        </p:nvSpPr>
        <p:spPr>
          <a:xfrm>
            <a:off x="7608636" y="2021682"/>
            <a:ext cx="2509837" cy="5326062"/>
          </a:xfrm>
          <a:custGeom>
            <a:avLst/>
            <a:gdLst>
              <a:gd name="connsiteX0" fmla="*/ 250164 w 2509837"/>
              <a:gd name="connsiteY0" fmla="*/ 0 h 5326062"/>
              <a:gd name="connsiteX1" fmla="*/ 524933 w 2509837"/>
              <a:gd name="connsiteY1" fmla="*/ 0 h 5326062"/>
              <a:gd name="connsiteX2" fmla="*/ 557742 w 2509837"/>
              <a:gd name="connsiteY2" fmla="*/ 36205 h 5326062"/>
              <a:gd name="connsiteX3" fmla="*/ 557742 w 2509837"/>
              <a:gd name="connsiteY3" fmla="*/ 64363 h 5326062"/>
              <a:gd name="connsiteX4" fmla="*/ 701278 w 2509837"/>
              <a:gd name="connsiteY4" fmla="*/ 197113 h 5326062"/>
              <a:gd name="connsiteX5" fmla="*/ 1816761 w 2509837"/>
              <a:gd name="connsiteY5" fmla="*/ 197113 h 5326062"/>
              <a:gd name="connsiteX6" fmla="*/ 1956197 w 2509837"/>
              <a:gd name="connsiteY6" fmla="*/ 60341 h 5326062"/>
              <a:gd name="connsiteX7" fmla="*/ 1956197 w 2509837"/>
              <a:gd name="connsiteY7" fmla="*/ 36205 h 5326062"/>
              <a:gd name="connsiteX8" fmla="*/ 1989005 w 2509837"/>
              <a:gd name="connsiteY8" fmla="*/ 0 h 5326062"/>
              <a:gd name="connsiteX9" fmla="*/ 2259673 w 2509837"/>
              <a:gd name="connsiteY9" fmla="*/ 0 h 5326062"/>
              <a:gd name="connsiteX10" fmla="*/ 2509837 w 2509837"/>
              <a:gd name="connsiteY10" fmla="*/ 249408 h 5326062"/>
              <a:gd name="connsiteX11" fmla="*/ 2509837 w 2509837"/>
              <a:gd name="connsiteY11" fmla="*/ 5080677 h 5326062"/>
              <a:gd name="connsiteX12" fmla="*/ 2259673 w 2509837"/>
              <a:gd name="connsiteY12" fmla="*/ 5326062 h 5326062"/>
              <a:gd name="connsiteX13" fmla="*/ 250164 w 2509837"/>
              <a:gd name="connsiteY13" fmla="*/ 5326062 h 5326062"/>
              <a:gd name="connsiteX14" fmla="*/ 0 w 2509837"/>
              <a:gd name="connsiteY14" fmla="*/ 5080677 h 5326062"/>
              <a:gd name="connsiteX15" fmla="*/ 0 w 2509837"/>
              <a:gd name="connsiteY15" fmla="*/ 249408 h 5326062"/>
              <a:gd name="connsiteX16" fmla="*/ 250164 w 2509837"/>
              <a:gd name="connsiteY16" fmla="*/ 0 h 532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9837" h="5326062">
                <a:moveTo>
                  <a:pt x="250164" y="0"/>
                </a:moveTo>
                <a:cubicBezTo>
                  <a:pt x="250164" y="0"/>
                  <a:pt x="250164" y="0"/>
                  <a:pt x="524933" y="0"/>
                </a:cubicBezTo>
                <a:cubicBezTo>
                  <a:pt x="541338" y="0"/>
                  <a:pt x="557742" y="16091"/>
                  <a:pt x="557742" y="36205"/>
                </a:cubicBezTo>
                <a:cubicBezTo>
                  <a:pt x="557742" y="36205"/>
                  <a:pt x="557742" y="36205"/>
                  <a:pt x="557742" y="64363"/>
                </a:cubicBezTo>
                <a:cubicBezTo>
                  <a:pt x="557742" y="104591"/>
                  <a:pt x="590550" y="197113"/>
                  <a:pt x="701278" y="197113"/>
                </a:cubicBezTo>
                <a:cubicBezTo>
                  <a:pt x="758693" y="197113"/>
                  <a:pt x="1718336" y="197113"/>
                  <a:pt x="1816761" y="197113"/>
                </a:cubicBezTo>
                <a:cubicBezTo>
                  <a:pt x="1915186" y="197113"/>
                  <a:pt x="1956197" y="108613"/>
                  <a:pt x="1956197" y="60341"/>
                </a:cubicBezTo>
                <a:cubicBezTo>
                  <a:pt x="1956197" y="60341"/>
                  <a:pt x="1956197" y="60341"/>
                  <a:pt x="1956197" y="36205"/>
                </a:cubicBezTo>
                <a:cubicBezTo>
                  <a:pt x="1956197" y="16091"/>
                  <a:pt x="1972601" y="0"/>
                  <a:pt x="1989005" y="0"/>
                </a:cubicBezTo>
                <a:cubicBezTo>
                  <a:pt x="1989005" y="0"/>
                  <a:pt x="1989005" y="0"/>
                  <a:pt x="2259673" y="0"/>
                </a:cubicBezTo>
                <a:cubicBezTo>
                  <a:pt x="2395008" y="0"/>
                  <a:pt x="2509837" y="112636"/>
                  <a:pt x="2509837" y="249408"/>
                </a:cubicBezTo>
                <a:cubicBezTo>
                  <a:pt x="2509837" y="249408"/>
                  <a:pt x="2509837" y="249408"/>
                  <a:pt x="2509837" y="5080677"/>
                </a:cubicBezTo>
                <a:cubicBezTo>
                  <a:pt x="2509837" y="5217449"/>
                  <a:pt x="2395008" y="5326062"/>
                  <a:pt x="2259673" y="5326062"/>
                </a:cubicBezTo>
                <a:cubicBezTo>
                  <a:pt x="2259673" y="5326062"/>
                  <a:pt x="2259673" y="5326062"/>
                  <a:pt x="250164" y="5326062"/>
                </a:cubicBezTo>
                <a:cubicBezTo>
                  <a:pt x="114829" y="5326062"/>
                  <a:pt x="0" y="5217449"/>
                  <a:pt x="0" y="5080677"/>
                </a:cubicBezTo>
                <a:cubicBezTo>
                  <a:pt x="0" y="5080677"/>
                  <a:pt x="0" y="5080677"/>
                  <a:pt x="0" y="249408"/>
                </a:cubicBezTo>
                <a:cubicBezTo>
                  <a:pt x="0" y="112636"/>
                  <a:pt x="114829" y="0"/>
                  <a:pt x="250164"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5" name="Picture Placeholder 24">
            <a:extLst>
              <a:ext uri="{FF2B5EF4-FFF2-40B4-BE49-F238E27FC236}">
                <a16:creationId xmlns:a16="http://schemas.microsoft.com/office/drawing/2014/main" id="{22A591A8-2DFA-4267-9A82-89E15E8DBFBA}"/>
              </a:ext>
            </a:extLst>
          </p:cNvPr>
          <p:cNvSpPr>
            <a:spLocks noGrp="1"/>
          </p:cNvSpPr>
          <p:nvPr>
            <p:ph type="pic" sz="quarter" idx="48"/>
          </p:nvPr>
        </p:nvSpPr>
        <p:spPr>
          <a:xfrm>
            <a:off x="6096001" y="2810690"/>
            <a:ext cx="1371599" cy="4038602"/>
          </a:xfrm>
          <a:custGeom>
            <a:avLst/>
            <a:gdLst>
              <a:gd name="connsiteX0" fmla="*/ 250164 w 1371599"/>
              <a:gd name="connsiteY0" fmla="*/ 0 h 4038602"/>
              <a:gd name="connsiteX1" fmla="*/ 524933 w 1371599"/>
              <a:gd name="connsiteY1" fmla="*/ 0 h 4038602"/>
              <a:gd name="connsiteX2" fmla="*/ 557742 w 1371599"/>
              <a:gd name="connsiteY2" fmla="*/ 36205 h 4038602"/>
              <a:gd name="connsiteX3" fmla="*/ 557742 w 1371599"/>
              <a:gd name="connsiteY3" fmla="*/ 64363 h 4038602"/>
              <a:gd name="connsiteX4" fmla="*/ 701278 w 1371599"/>
              <a:gd name="connsiteY4" fmla="*/ 197113 h 4038602"/>
              <a:gd name="connsiteX5" fmla="*/ 1243641 w 1371599"/>
              <a:gd name="connsiteY5" fmla="*/ 197113 h 4038602"/>
              <a:gd name="connsiteX6" fmla="*/ 1371599 w 1371599"/>
              <a:gd name="connsiteY6" fmla="*/ 197113 h 4038602"/>
              <a:gd name="connsiteX7" fmla="*/ 1371599 w 1371599"/>
              <a:gd name="connsiteY7" fmla="*/ 4038602 h 4038602"/>
              <a:gd name="connsiteX8" fmla="*/ 0 w 1371599"/>
              <a:gd name="connsiteY8" fmla="*/ 4038602 h 4038602"/>
              <a:gd name="connsiteX9" fmla="*/ 0 w 1371599"/>
              <a:gd name="connsiteY9" fmla="*/ 3901168 h 4038602"/>
              <a:gd name="connsiteX10" fmla="*/ 0 w 1371599"/>
              <a:gd name="connsiteY10" fmla="*/ 249408 h 4038602"/>
              <a:gd name="connsiteX11" fmla="*/ 250164 w 1371599"/>
              <a:gd name="connsiteY11" fmla="*/ 0 h 403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71599" h="4038602">
                <a:moveTo>
                  <a:pt x="250164" y="0"/>
                </a:moveTo>
                <a:cubicBezTo>
                  <a:pt x="250164" y="0"/>
                  <a:pt x="250164" y="0"/>
                  <a:pt x="524933" y="0"/>
                </a:cubicBezTo>
                <a:cubicBezTo>
                  <a:pt x="541338" y="0"/>
                  <a:pt x="557742" y="16091"/>
                  <a:pt x="557742" y="36205"/>
                </a:cubicBezTo>
                <a:cubicBezTo>
                  <a:pt x="557742" y="36205"/>
                  <a:pt x="557742" y="36205"/>
                  <a:pt x="557742" y="64363"/>
                </a:cubicBezTo>
                <a:cubicBezTo>
                  <a:pt x="557742" y="104591"/>
                  <a:pt x="590550" y="197113"/>
                  <a:pt x="701278" y="197113"/>
                </a:cubicBezTo>
                <a:cubicBezTo>
                  <a:pt x="729986" y="197113"/>
                  <a:pt x="984250" y="197113"/>
                  <a:pt x="1243641" y="197113"/>
                </a:cubicBezTo>
                <a:lnTo>
                  <a:pt x="1371599" y="197113"/>
                </a:lnTo>
                <a:lnTo>
                  <a:pt x="1371599" y="4038602"/>
                </a:lnTo>
                <a:lnTo>
                  <a:pt x="0" y="4038602"/>
                </a:lnTo>
                <a:lnTo>
                  <a:pt x="0" y="3901168"/>
                </a:lnTo>
                <a:cubicBezTo>
                  <a:pt x="0" y="3193463"/>
                  <a:pt x="0" y="2061134"/>
                  <a:pt x="0" y="249408"/>
                </a:cubicBezTo>
                <a:cubicBezTo>
                  <a:pt x="0" y="112636"/>
                  <a:pt x="114829" y="0"/>
                  <a:pt x="250164"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89964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30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000"/>
                                        <p:tgtEl>
                                          <p:spTgt spid="6"/>
                                        </p:tgtEl>
                                      </p:cBhvr>
                                    </p:animEffect>
                                  </p:childTnLst>
                                </p:cTn>
                              </p:par>
                              <p:par>
                                <p:cTn id="8" presetID="22" presetClass="entr" presetSubtype="8" fill="hold" grpId="0" nodeType="withEffect">
                                  <p:stCondLst>
                                    <p:cond delay="900"/>
                                  </p:stCondLst>
                                  <p:childTnLst>
                                    <p:set>
                                      <p:cBhvr>
                                        <p:cTn id="9" dur="1" fill="hold">
                                          <p:stCondLst>
                                            <p:cond delay="0"/>
                                          </p:stCondLst>
                                        </p:cTn>
                                        <p:tgtEl>
                                          <p:spTgt spid="25"/>
                                        </p:tgtEl>
                                        <p:attrNameLst>
                                          <p:attrName>style.visibility</p:attrName>
                                        </p:attrNameLst>
                                      </p:cBhvr>
                                      <p:to>
                                        <p:strVal val="visible"/>
                                      </p:to>
                                    </p:set>
                                    <p:animEffect transition="in" filter="wipe(left)">
                                      <p:cBhvr>
                                        <p:cTn id="10" dur="500"/>
                                        <p:tgtEl>
                                          <p:spTgt spid="25"/>
                                        </p:tgtEl>
                                      </p:cBhvr>
                                    </p:animEffect>
                                  </p:childTnLst>
                                </p:cTn>
                              </p:par>
                              <p:par>
                                <p:cTn id="11" presetID="6" presetClass="emph" presetSubtype="0" accel="50000" decel="50000" autoRev="1" fill="hold" grpId="1" nodeType="withEffect">
                                  <p:stCondLst>
                                    <p:cond delay="900"/>
                                  </p:stCondLst>
                                  <p:childTnLst>
                                    <p:animScale>
                                      <p:cBhvr>
                                        <p:cTn id="12" dur="500" fill="hold"/>
                                        <p:tgtEl>
                                          <p:spTgt spid="25"/>
                                        </p:tgtEl>
                                      </p:cBhvr>
                                      <p:by x="105000" y="105000"/>
                                    </p:animScale>
                                  </p:childTnLst>
                                </p:cTn>
                              </p:par>
                              <p:par>
                                <p:cTn id="13" presetID="22" presetClass="entr" presetSubtype="8" fill="hold" grpId="0" nodeType="withEffect">
                                  <p:stCondLst>
                                    <p:cond delay="120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par>
                                <p:cTn id="16" presetID="6" presetClass="emph" presetSubtype="0" accel="50000" decel="50000" autoRev="1" fill="hold" grpId="1" nodeType="withEffect">
                                  <p:stCondLst>
                                    <p:cond delay="1200"/>
                                  </p:stCondLst>
                                  <p:childTnLst>
                                    <p:animScale>
                                      <p:cBhvr>
                                        <p:cTn id="17" dur="500" fill="hold"/>
                                        <p:tgtEl>
                                          <p:spTgt spid="14"/>
                                        </p:tgtEl>
                                      </p:cBhvr>
                                      <p:by x="105000" y="105000"/>
                                    </p:animScale>
                                  </p:childTnLst>
                                </p:cTn>
                              </p:par>
                              <p:par>
                                <p:cTn id="18" presetID="22" presetClass="entr" presetSubtype="8" fill="hold" grpId="0" nodeType="withEffect">
                                  <p:stCondLst>
                                    <p:cond delay="1600"/>
                                  </p:stCondLst>
                                  <p:childTnLst>
                                    <p:set>
                                      <p:cBhvr>
                                        <p:cTn id="19" dur="1" fill="hold">
                                          <p:stCondLst>
                                            <p:cond delay="0"/>
                                          </p:stCondLst>
                                        </p:cTn>
                                        <p:tgtEl>
                                          <p:spTgt spid="28"/>
                                        </p:tgtEl>
                                        <p:attrNameLst>
                                          <p:attrName>style.visibility</p:attrName>
                                        </p:attrNameLst>
                                      </p:cBhvr>
                                      <p:to>
                                        <p:strVal val="visible"/>
                                      </p:to>
                                    </p:set>
                                    <p:animEffect transition="in" filter="wipe(left)">
                                      <p:cBhvr>
                                        <p:cTn id="20" dur="500"/>
                                        <p:tgtEl>
                                          <p:spTgt spid="28"/>
                                        </p:tgtEl>
                                      </p:cBhvr>
                                    </p:animEffect>
                                  </p:childTnLst>
                                </p:cTn>
                              </p:par>
                              <p:par>
                                <p:cTn id="21" presetID="6" presetClass="emph" presetSubtype="0" accel="50000" decel="50000" autoRev="1" fill="hold" grpId="1" nodeType="withEffect">
                                  <p:stCondLst>
                                    <p:cond delay="1600"/>
                                  </p:stCondLst>
                                  <p:childTnLst>
                                    <p:animScale>
                                      <p:cBhvr>
                                        <p:cTn id="22" dur="500" fill="hold"/>
                                        <p:tgtEl>
                                          <p:spTgt spid="2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P spid="14" grpId="0" animBg="1"/>
      <p:bldP spid="14" grpId="1" animBg="1"/>
      <p:bldP spid="25" grpId="0" animBg="1"/>
      <p:bldP spid="25" grpId="1" animBg="1"/>
    </p:bld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69_Custom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68FA80A9-BCE2-4F55-801E-4668E68BFD84}"/>
              </a:ext>
            </a:extLst>
          </p:cNvPr>
          <p:cNvSpPr>
            <a:spLocks noGrp="1"/>
          </p:cNvSpPr>
          <p:nvPr>
            <p:ph type="pic" sz="quarter" idx="44"/>
          </p:nvPr>
        </p:nvSpPr>
        <p:spPr>
          <a:xfrm>
            <a:off x="3035300" y="-1"/>
            <a:ext cx="8137525" cy="400050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63289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72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1016000" y="0"/>
            <a:ext cx="11176000"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179768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73_Custom Layout">
    <p:spTree>
      <p:nvGrpSpPr>
        <p:cNvPr id="1" name=""/>
        <p:cNvGrpSpPr/>
        <p:nvPr/>
      </p:nvGrpSpPr>
      <p:grpSpPr>
        <a:xfrm>
          <a:off x="0" y="0"/>
          <a:ext cx="0" cy="0"/>
          <a:chOff x="0" y="0"/>
          <a:chExt cx="0" cy="0"/>
        </a:xfrm>
      </p:grpSpPr>
      <p:sp>
        <p:nvSpPr>
          <p:cNvPr id="25" name="Picture Placeholder 8"/>
          <p:cNvSpPr>
            <a:spLocks noGrp="1"/>
          </p:cNvSpPr>
          <p:nvPr>
            <p:ph type="pic" sz="quarter" idx="32"/>
          </p:nvPr>
        </p:nvSpPr>
        <p:spPr>
          <a:xfrm>
            <a:off x="5023517" y="4257800"/>
            <a:ext cx="2016000" cy="2016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7" name="Picture Placeholder 8"/>
          <p:cNvSpPr>
            <a:spLocks noGrp="1"/>
          </p:cNvSpPr>
          <p:nvPr>
            <p:ph type="pic" sz="quarter" idx="34"/>
          </p:nvPr>
        </p:nvSpPr>
        <p:spPr>
          <a:xfrm>
            <a:off x="9156825" y="4257800"/>
            <a:ext cx="2016000" cy="2016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0" name="Picture Placeholder 8"/>
          <p:cNvSpPr>
            <a:spLocks noGrp="1"/>
          </p:cNvSpPr>
          <p:nvPr>
            <p:ph type="pic" sz="quarter" idx="14"/>
          </p:nvPr>
        </p:nvSpPr>
        <p:spPr>
          <a:xfrm>
            <a:off x="7090171" y="4257800"/>
            <a:ext cx="2015999" cy="20160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979996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6" presetClass="emph" presetSubtype="0" accel="50000" decel="50000" autoRev="1" fill="hold" grpId="1" nodeType="withEffect">
                                  <p:stCondLst>
                                    <p:cond delay="0"/>
                                  </p:stCondLst>
                                  <p:childTnLst>
                                    <p:animScale>
                                      <p:cBhvr>
                                        <p:cTn id="9" dur="500" fill="hold"/>
                                        <p:tgtEl>
                                          <p:spTgt spid="2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27"/>
                                        </p:tgtEl>
                                        <p:attrNameLst>
                                          <p:attrName>style.visibility</p:attrName>
                                        </p:attrNameLst>
                                      </p:cBhvr>
                                      <p:to>
                                        <p:strVal val="visible"/>
                                      </p:to>
                                    </p:set>
                                    <p:animEffect transition="in" filter="wipe(left)">
                                      <p:cBhvr>
                                        <p:cTn id="12" dur="500"/>
                                        <p:tgtEl>
                                          <p:spTgt spid="27"/>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27"/>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30"/>
                                        </p:tgtEl>
                                        <p:attrNameLst>
                                          <p:attrName>style.visibility</p:attrName>
                                        </p:attrNameLst>
                                      </p:cBhvr>
                                      <p:to>
                                        <p:strVal val="visible"/>
                                      </p:to>
                                    </p:set>
                                    <p:animEffect transition="in" filter="wipe(left)">
                                      <p:cBhvr>
                                        <p:cTn id="17" dur="500"/>
                                        <p:tgtEl>
                                          <p:spTgt spid="30"/>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3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27" grpId="0" animBg="1"/>
      <p:bldP spid="27" grpId="1" animBg="1"/>
      <p:bldP spid="30" grpId="0" animBg="1"/>
      <p:bldP spid="30" grpId="1"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8"/>
          <p:cNvSpPr>
            <a:spLocks noGrp="1"/>
          </p:cNvSpPr>
          <p:nvPr>
            <p:ph type="pic" sz="quarter" idx="12"/>
          </p:nvPr>
        </p:nvSpPr>
        <p:spPr>
          <a:xfrm>
            <a:off x="3457120" y="1929033"/>
            <a:ext cx="3898720" cy="389872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030003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5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15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7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4441738"/>
            <a:ext cx="4057016" cy="1388284"/>
          </a:xfrm>
        </p:spPr>
        <p:txBody>
          <a:bodyPr/>
          <a:lstStyle/>
          <a:p>
            <a:r>
              <a:rPr lang="en-US"/>
              <a:t>Click to edit Master title style</a:t>
            </a:r>
          </a:p>
        </p:txBody>
      </p:sp>
      <p:sp>
        <p:nvSpPr>
          <p:cNvPr id="6" name="Picture Placeholder 8"/>
          <p:cNvSpPr>
            <a:spLocks noGrp="1"/>
          </p:cNvSpPr>
          <p:nvPr>
            <p:ph type="pic" sz="quarter" idx="14"/>
          </p:nvPr>
        </p:nvSpPr>
        <p:spPr>
          <a:xfrm>
            <a:off x="3037840" y="0"/>
            <a:ext cx="3058160" cy="34442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6085840" y="3444240"/>
            <a:ext cx="3048000" cy="34137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EB08AF2B-9319-4541-AA19-78303FAF9F48}"/>
              </a:ext>
            </a:extLst>
          </p:cNvPr>
          <p:cNvSpPr>
            <a:spLocks noGrp="1"/>
          </p:cNvSpPr>
          <p:nvPr>
            <p:ph type="pic" sz="quarter" idx="15"/>
          </p:nvPr>
        </p:nvSpPr>
        <p:spPr>
          <a:xfrm>
            <a:off x="9133840" y="3444240"/>
            <a:ext cx="3048000" cy="34137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670326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par>
                                <p:cTn id="15" presetID="22" presetClass="entr" presetSubtype="8" fill="hold" grpId="0" nodeType="withEffect">
                                  <p:stCondLst>
                                    <p:cond delay="70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6" presetClass="emph" presetSubtype="0" accel="50000" decel="50000" autoRev="1" fill="hold" grpId="1" nodeType="withEffect">
                                  <p:stCondLst>
                                    <p:cond delay="700"/>
                                  </p:stCondLst>
                                  <p:childTnLst>
                                    <p:animScale>
                                      <p:cBhvr>
                                        <p:cTn id="1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P spid="8" grpId="0" animBg="1"/>
      <p:bldP spid="8" grpId="1" animBg="1"/>
    </p:bld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75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1016000" y="0"/>
            <a:ext cx="3058160" cy="6858000"/>
          </a:xfrm>
          <a:prstGeom prst="rect">
            <a:avLst/>
          </a:prstGeom>
          <a:solidFill>
            <a:schemeClr val="bg1"/>
          </a:solidFill>
          <a:ln>
            <a:noFill/>
          </a:ln>
          <a:effectLst/>
        </p:spPr>
        <p:txBody>
          <a:bodyPr wrap="square" anchor="ctr">
            <a:noAutofit/>
          </a:bodyPr>
          <a:lstStyle>
            <a:lvl1pPr algn="ctr">
              <a:defRPr sz="1200">
                <a:solidFill>
                  <a:schemeClr val="tx1"/>
                </a:solidFill>
              </a:defRPr>
            </a:lvl1pPr>
          </a:lstStyle>
          <a:p>
            <a:endParaRPr lang="en-US"/>
          </a:p>
        </p:txBody>
      </p:sp>
      <p:sp>
        <p:nvSpPr>
          <p:cNvPr id="6" name="Title 1">
            <a:extLst>
              <a:ext uri="{FF2B5EF4-FFF2-40B4-BE49-F238E27FC236}">
                <a16:creationId xmlns:a16="http://schemas.microsoft.com/office/drawing/2014/main" id="{6BA3C448-7127-4C1F-83F9-532BB7FF5ED7}"/>
              </a:ext>
            </a:extLst>
          </p:cNvPr>
          <p:cNvSpPr>
            <a:spLocks noGrp="1"/>
          </p:cNvSpPr>
          <p:nvPr>
            <p:ph type="title"/>
          </p:nvPr>
        </p:nvSpPr>
        <p:spPr>
          <a:xfrm>
            <a:off x="5067300" y="946702"/>
            <a:ext cx="6114221" cy="1249845"/>
          </a:xfrm>
        </p:spPr>
        <p:txBody>
          <a:bodyPr/>
          <a:lstStyle/>
          <a:p>
            <a:r>
              <a:rPr lang="en-US"/>
              <a:t>Click to edit Master title style</a:t>
            </a:r>
          </a:p>
        </p:txBody>
      </p:sp>
    </p:spTree>
    <p:extLst>
      <p:ext uri="{BB962C8B-B14F-4D97-AF65-F5344CB8AC3E}">
        <p14:creationId xmlns:p14="http://schemas.microsoft.com/office/powerpoint/2010/main" val="878835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7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4" name="Picture Placeholder 8"/>
          <p:cNvSpPr>
            <a:spLocks noGrp="1"/>
          </p:cNvSpPr>
          <p:nvPr>
            <p:ph type="pic" sz="quarter" idx="14"/>
          </p:nvPr>
        </p:nvSpPr>
        <p:spPr>
          <a:xfrm>
            <a:off x="8128000" y="701774"/>
            <a:ext cx="2032000" cy="4572000"/>
          </a:xfrm>
          <a:prstGeom prst="rect">
            <a:avLst/>
          </a:prstGeom>
          <a:solidFill>
            <a:schemeClr val="bg1"/>
          </a:solidFill>
          <a:ln>
            <a:noFill/>
          </a:ln>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6096001" y="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5"/>
          </p:nvPr>
        </p:nvSpPr>
        <p:spPr>
          <a:xfrm>
            <a:off x="10160000" y="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3581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60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600"/>
                                  </p:stCondLst>
                                  <p:childTnLst>
                                    <p:animScale>
                                      <p:cBhvr>
                                        <p:cTn id="14" dur="500" fill="hold"/>
                                        <p:tgtEl>
                                          <p:spTgt spid="4"/>
                                        </p:tgtEl>
                                      </p:cBhvr>
                                      <p:by x="105000" y="105000"/>
                                    </p:animScale>
                                  </p:childTnLst>
                                </p:cTn>
                              </p:par>
                              <p:par>
                                <p:cTn id="15" presetID="22" presetClass="entr" presetSubtype="8" fill="hold" grpId="0" nodeType="withEffect">
                                  <p:stCondLst>
                                    <p:cond delay="90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900"/>
                                  </p:stCondLst>
                                  <p:childTnLst>
                                    <p:animScale>
                                      <p:cBhvr>
                                        <p:cTn id="1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78_Custom Layout">
    <p:spTree>
      <p:nvGrpSpPr>
        <p:cNvPr id="1" name=""/>
        <p:cNvGrpSpPr/>
        <p:nvPr/>
      </p:nvGrpSpPr>
      <p:grpSpPr>
        <a:xfrm>
          <a:off x="0" y="0"/>
          <a:ext cx="0" cy="0"/>
          <a:chOff x="0" y="0"/>
          <a:chExt cx="0" cy="0"/>
        </a:xfrm>
      </p:grpSpPr>
      <p:sp>
        <p:nvSpPr>
          <p:cNvPr id="5" name="Picture Placeholder 8"/>
          <p:cNvSpPr>
            <a:spLocks noGrp="1"/>
          </p:cNvSpPr>
          <p:nvPr>
            <p:ph type="pic" sz="quarter" idx="13"/>
          </p:nvPr>
        </p:nvSpPr>
        <p:spPr>
          <a:xfrm>
            <a:off x="2028825" y="3429000"/>
            <a:ext cx="4067176"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833172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148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105649" y="946702"/>
            <a:ext cx="4067176" cy="1249845"/>
          </a:xfrm>
        </p:spPr>
        <p:txBody>
          <a:bodyPr/>
          <a:lstStyle>
            <a:lvl1pPr algn="r">
              <a:defRPr/>
            </a:lvl1pPr>
          </a:lstStyle>
          <a:p>
            <a:r>
              <a:rPr lang="en-US"/>
              <a:t>Click to edit Master title style</a:t>
            </a:r>
          </a:p>
        </p:txBody>
      </p:sp>
      <p:sp>
        <p:nvSpPr>
          <p:cNvPr id="5" name="Picture Placeholder 8"/>
          <p:cNvSpPr>
            <a:spLocks noGrp="1"/>
          </p:cNvSpPr>
          <p:nvPr>
            <p:ph type="pic" sz="quarter" idx="13"/>
          </p:nvPr>
        </p:nvSpPr>
        <p:spPr>
          <a:xfrm>
            <a:off x="7105649" y="3429000"/>
            <a:ext cx="4067176"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92372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7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40718761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81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10988258"/>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80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5" name="Picture Placeholder 8"/>
          <p:cNvSpPr>
            <a:spLocks noGrp="1"/>
          </p:cNvSpPr>
          <p:nvPr>
            <p:ph type="pic" sz="quarter" idx="13"/>
          </p:nvPr>
        </p:nvSpPr>
        <p:spPr>
          <a:xfrm>
            <a:off x="8124823" y="0"/>
            <a:ext cx="4067176"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012158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14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0" y="946702"/>
            <a:ext cx="4067176" cy="1249845"/>
          </a:xfrm>
        </p:spPr>
        <p:txBody>
          <a:bodyPr/>
          <a:lstStyle/>
          <a:p>
            <a:r>
              <a:rPr lang="en-US"/>
              <a:t>Click to edit Master title style</a:t>
            </a:r>
          </a:p>
        </p:txBody>
      </p:sp>
      <p:sp>
        <p:nvSpPr>
          <p:cNvPr id="5" name="Picture Placeholder 8"/>
          <p:cNvSpPr>
            <a:spLocks noGrp="1"/>
          </p:cNvSpPr>
          <p:nvPr>
            <p:ph type="pic" sz="quarter" idx="13"/>
          </p:nvPr>
        </p:nvSpPr>
        <p:spPr>
          <a:xfrm>
            <a:off x="1019175" y="0"/>
            <a:ext cx="4067176"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893715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8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4877352"/>
            <a:ext cx="4057016" cy="1388284"/>
          </a:xfrm>
        </p:spPr>
        <p:txBody>
          <a:bodyPr/>
          <a:lstStyle/>
          <a:p>
            <a:r>
              <a:rPr lang="en-US"/>
              <a:t>Click to edit Master title style</a:t>
            </a:r>
          </a:p>
        </p:txBody>
      </p:sp>
      <p:sp>
        <p:nvSpPr>
          <p:cNvPr id="6" name="Picture Placeholder 8"/>
          <p:cNvSpPr>
            <a:spLocks noGrp="1"/>
          </p:cNvSpPr>
          <p:nvPr>
            <p:ph type="pic" sz="quarter" idx="14"/>
          </p:nvPr>
        </p:nvSpPr>
        <p:spPr>
          <a:xfrm>
            <a:off x="2027238" y="0"/>
            <a:ext cx="3058160" cy="341376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EB08AF2B-9319-4541-AA19-78303FAF9F48}"/>
              </a:ext>
            </a:extLst>
          </p:cNvPr>
          <p:cNvSpPr>
            <a:spLocks noGrp="1"/>
          </p:cNvSpPr>
          <p:nvPr>
            <p:ph type="pic" sz="quarter" idx="15"/>
          </p:nvPr>
        </p:nvSpPr>
        <p:spPr>
          <a:xfrm>
            <a:off x="9133840" y="341376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323287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6"/>
                                        </p:tgtEl>
                                      </p:cBhvr>
                                      <p:by x="105000" y="105000"/>
                                    </p:animScale>
                                  </p:childTnLst>
                                </p:cTn>
                              </p:par>
                              <p:par>
                                <p:cTn id="10" presetID="22" presetClass="entr" presetSubtype="8" fill="hold" grpId="0" nodeType="withEffect">
                                  <p:stCondLst>
                                    <p:cond delay="30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6" presetClass="emph" presetSubtype="0" accel="50000" decel="50000" autoRev="1" fill="hold" grpId="1" nodeType="withEffect">
                                  <p:stCondLst>
                                    <p:cond delay="300"/>
                                  </p:stCondLst>
                                  <p:childTnLst>
                                    <p:animScale>
                                      <p:cBhvr>
                                        <p:cTn id="14"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animBg="1"/>
      <p:bldP spid="8" grpId="1" animBg="1"/>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5090160" y="568960"/>
            <a:ext cx="3037840" cy="17170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3"/>
          </p:nvPr>
        </p:nvSpPr>
        <p:spPr>
          <a:xfrm>
            <a:off x="8412480" y="1127760"/>
            <a:ext cx="3037840"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4"/>
          </p:nvPr>
        </p:nvSpPr>
        <p:spPr>
          <a:xfrm>
            <a:off x="5090160" y="3430822"/>
            <a:ext cx="3037840"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5"/>
          </p:nvPr>
        </p:nvSpPr>
        <p:spPr>
          <a:xfrm>
            <a:off x="8412480" y="3989622"/>
            <a:ext cx="3037840"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6"/>
          </p:nvPr>
        </p:nvSpPr>
        <p:spPr>
          <a:xfrm>
            <a:off x="8412480" y="1127760"/>
            <a:ext cx="3037840"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7"/>
          </p:nvPr>
        </p:nvSpPr>
        <p:spPr>
          <a:xfrm>
            <a:off x="8412480" y="3989622"/>
            <a:ext cx="3037840"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71021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0"/>
                                  </p:stCondLst>
                                  <p:childTnLst>
                                    <p:animScale>
                                      <p:cBhvr>
                                        <p:cTn id="9" dur="500" fill="hold"/>
                                        <p:tgtEl>
                                          <p:spTgt spid="4"/>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6"/>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7"/>
                                        </p:tgtEl>
                                      </p:cBhvr>
                                      <p:by x="105000" y="105000"/>
                                    </p:animScale>
                                  </p:childTnLst>
                                </p:cTn>
                              </p:par>
                              <p:par>
                                <p:cTn id="20" presetID="22" presetClass="entr" presetSubtype="8" fill="hold" grpId="0" nodeType="withEffect">
                                  <p:stCondLst>
                                    <p:cond delay="150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par>
                                <p:cTn id="23" presetID="6" presetClass="emph" presetSubtype="0" accel="50000" decel="50000" autoRev="1" fill="hold" grpId="1" nodeType="withEffect">
                                  <p:stCondLst>
                                    <p:cond delay="1500"/>
                                  </p:stCondLst>
                                  <p:childTnLst>
                                    <p:animScale>
                                      <p:cBhvr>
                                        <p:cTn id="24" dur="500" fill="hold"/>
                                        <p:tgtEl>
                                          <p:spTgt spid="8"/>
                                        </p:tgtEl>
                                      </p:cBhvr>
                                      <p:by x="105000" y="105000"/>
                                    </p:animScale>
                                  </p:childTnLst>
                                </p:cTn>
                              </p:par>
                              <p:par>
                                <p:cTn id="25" presetID="22" presetClass="entr" presetSubtype="8" fill="hold" grpId="0" nodeType="withEffect">
                                  <p:stCondLst>
                                    <p:cond delay="50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par>
                                <p:cTn id="28" presetID="6" presetClass="emph" presetSubtype="0" accel="50000" decel="50000" autoRev="1" fill="hold" grpId="1" nodeType="withEffect">
                                  <p:stCondLst>
                                    <p:cond delay="500"/>
                                  </p:stCondLst>
                                  <p:childTnLst>
                                    <p:animScale>
                                      <p:cBhvr>
                                        <p:cTn id="29" dur="500" fill="hold"/>
                                        <p:tgtEl>
                                          <p:spTgt spid="9"/>
                                        </p:tgtEl>
                                      </p:cBhvr>
                                      <p:by x="105000" y="105000"/>
                                    </p:animScale>
                                  </p:childTnLst>
                                </p:cTn>
                              </p:par>
                              <p:par>
                                <p:cTn id="30" presetID="22" presetClass="entr" presetSubtype="8" fill="hold" grpId="0" nodeType="withEffect">
                                  <p:stCondLst>
                                    <p:cond delay="150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par>
                                <p:cTn id="33" presetID="6" presetClass="emph" presetSubtype="0" accel="50000" decel="50000" autoRev="1" fill="hold" grpId="1" nodeType="withEffect">
                                  <p:stCondLst>
                                    <p:cond delay="1500"/>
                                  </p:stCondLst>
                                  <p:childTnLst>
                                    <p:animScale>
                                      <p:cBhvr>
                                        <p:cTn id="34"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Lst>
  </p:timing>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83_Custom Layout">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EB08AF2B-9319-4541-AA19-78303FAF9F48}"/>
              </a:ext>
            </a:extLst>
          </p:cNvPr>
          <p:cNvSpPr>
            <a:spLocks noGrp="1"/>
          </p:cNvSpPr>
          <p:nvPr>
            <p:ph type="pic" sz="quarter" idx="15"/>
          </p:nvPr>
        </p:nvSpPr>
        <p:spPr>
          <a:xfrm>
            <a:off x="1019175" y="0"/>
            <a:ext cx="507682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a:extLst>
              <a:ext uri="{FF2B5EF4-FFF2-40B4-BE49-F238E27FC236}">
                <a16:creationId xmlns:a16="http://schemas.microsoft.com/office/drawing/2014/main" id="{24E89130-46DD-4D27-B764-E3696686748C}"/>
              </a:ext>
            </a:extLst>
          </p:cNvPr>
          <p:cNvSpPr>
            <a:spLocks noGrp="1"/>
          </p:cNvSpPr>
          <p:nvPr>
            <p:ph type="title"/>
          </p:nvPr>
        </p:nvSpPr>
        <p:spPr>
          <a:xfrm>
            <a:off x="6615953" y="558434"/>
            <a:ext cx="4560047" cy="1249845"/>
          </a:xfrm>
        </p:spPr>
        <p:txBody>
          <a:bodyPr/>
          <a:lstStyle/>
          <a:p>
            <a:r>
              <a:rPr lang="en-US"/>
              <a:t>Click to edit Master title style</a:t>
            </a:r>
          </a:p>
        </p:txBody>
      </p:sp>
      <p:sp>
        <p:nvSpPr>
          <p:cNvPr id="6" name="Picture Placeholder 8">
            <a:extLst>
              <a:ext uri="{FF2B5EF4-FFF2-40B4-BE49-F238E27FC236}">
                <a16:creationId xmlns:a16="http://schemas.microsoft.com/office/drawing/2014/main" id="{5140456A-5BC1-42FF-97AE-B2D1E09DA86B}"/>
              </a:ext>
            </a:extLst>
          </p:cNvPr>
          <p:cNvSpPr>
            <a:spLocks noGrp="1"/>
          </p:cNvSpPr>
          <p:nvPr>
            <p:ph type="pic" sz="quarter" idx="16"/>
          </p:nvPr>
        </p:nvSpPr>
        <p:spPr>
          <a:xfrm>
            <a:off x="5070022" y="2179179"/>
            <a:ext cx="6102804" cy="372958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848852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8"/>
                                        </p:tgtEl>
                                      </p:cBhvr>
                                      <p:by x="105000" y="105000"/>
                                    </p:animScale>
                                  </p:childTnLst>
                                </p:cTn>
                              </p:par>
                              <p:par>
                                <p:cTn id="10" presetID="22" presetClass="entr" presetSubtype="8" fill="hold" grpId="0" nodeType="withEffect">
                                  <p:stCondLst>
                                    <p:cond delay="8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80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6" grpId="0" animBg="1"/>
      <p:bldP spid="6" grpId="1" animBg="1"/>
    </p:bld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147_Custom Layout">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EB08AF2B-9319-4541-AA19-78303FAF9F48}"/>
              </a:ext>
            </a:extLst>
          </p:cNvPr>
          <p:cNvSpPr>
            <a:spLocks noGrp="1"/>
          </p:cNvSpPr>
          <p:nvPr>
            <p:ph type="pic" sz="quarter" idx="15"/>
          </p:nvPr>
        </p:nvSpPr>
        <p:spPr>
          <a:xfrm>
            <a:off x="6099175" y="0"/>
            <a:ext cx="507682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a:extLst>
              <a:ext uri="{FF2B5EF4-FFF2-40B4-BE49-F238E27FC236}">
                <a16:creationId xmlns:a16="http://schemas.microsoft.com/office/drawing/2014/main" id="{24E89130-46DD-4D27-B764-E3696686748C}"/>
              </a:ext>
            </a:extLst>
          </p:cNvPr>
          <p:cNvSpPr>
            <a:spLocks noGrp="1"/>
          </p:cNvSpPr>
          <p:nvPr>
            <p:ph type="title"/>
          </p:nvPr>
        </p:nvSpPr>
        <p:spPr>
          <a:xfrm>
            <a:off x="1019176" y="558434"/>
            <a:ext cx="4560046" cy="1249845"/>
          </a:xfrm>
        </p:spPr>
        <p:txBody>
          <a:bodyPr/>
          <a:lstStyle/>
          <a:p>
            <a:r>
              <a:rPr lang="en-US"/>
              <a:t>Click to edit Master title style</a:t>
            </a:r>
          </a:p>
        </p:txBody>
      </p:sp>
      <p:sp>
        <p:nvSpPr>
          <p:cNvPr id="6" name="Picture Placeholder 8">
            <a:extLst>
              <a:ext uri="{FF2B5EF4-FFF2-40B4-BE49-F238E27FC236}">
                <a16:creationId xmlns:a16="http://schemas.microsoft.com/office/drawing/2014/main" id="{5140456A-5BC1-42FF-97AE-B2D1E09DA86B}"/>
              </a:ext>
            </a:extLst>
          </p:cNvPr>
          <p:cNvSpPr>
            <a:spLocks noGrp="1"/>
          </p:cNvSpPr>
          <p:nvPr>
            <p:ph type="pic" sz="quarter" idx="16"/>
          </p:nvPr>
        </p:nvSpPr>
        <p:spPr>
          <a:xfrm>
            <a:off x="1019175" y="2179179"/>
            <a:ext cx="6157231" cy="372958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404592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8"/>
                                        </p:tgtEl>
                                      </p:cBhvr>
                                      <p:by x="105000" y="105000"/>
                                    </p:animScale>
                                  </p:childTnLst>
                                </p:cTn>
                              </p:par>
                              <p:par>
                                <p:cTn id="10" presetID="22" presetClass="entr" presetSubtype="8" fill="hold" grpId="0" nodeType="withEffect">
                                  <p:stCondLst>
                                    <p:cond delay="8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80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6" grpId="0" animBg="1"/>
      <p:bldP spid="6" grpId="1" animBg="1"/>
    </p:bld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8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4" name="Picture Placeholder 8">
            <a:extLst>
              <a:ext uri="{FF2B5EF4-FFF2-40B4-BE49-F238E27FC236}">
                <a16:creationId xmlns:a16="http://schemas.microsoft.com/office/drawing/2014/main" id="{375A5718-5D74-4E87-80EC-F2110E5ADAE7}"/>
              </a:ext>
            </a:extLst>
          </p:cNvPr>
          <p:cNvSpPr>
            <a:spLocks noGrp="1"/>
          </p:cNvSpPr>
          <p:nvPr>
            <p:ph type="pic" sz="quarter" idx="16"/>
          </p:nvPr>
        </p:nvSpPr>
        <p:spPr>
          <a:xfrm>
            <a:off x="7316654" y="1125538"/>
            <a:ext cx="1811382" cy="1689294"/>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Picture Placeholder 8">
            <a:extLst>
              <a:ext uri="{FF2B5EF4-FFF2-40B4-BE49-F238E27FC236}">
                <a16:creationId xmlns:a16="http://schemas.microsoft.com/office/drawing/2014/main" id="{06C01F3E-9E36-4C94-9547-62C82056E6A9}"/>
              </a:ext>
            </a:extLst>
          </p:cNvPr>
          <p:cNvSpPr>
            <a:spLocks noGrp="1"/>
          </p:cNvSpPr>
          <p:nvPr>
            <p:ph type="pic" sz="quarter" idx="17"/>
          </p:nvPr>
        </p:nvSpPr>
        <p:spPr>
          <a:xfrm>
            <a:off x="8621215" y="4478369"/>
            <a:ext cx="2551610" cy="237963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28362C07-870E-4BE5-8813-72DDF19A066C}"/>
              </a:ext>
            </a:extLst>
          </p:cNvPr>
          <p:cNvSpPr>
            <a:spLocks noGrp="1"/>
          </p:cNvSpPr>
          <p:nvPr>
            <p:ph type="pic" sz="quarter" idx="14"/>
          </p:nvPr>
        </p:nvSpPr>
        <p:spPr>
          <a:xfrm>
            <a:off x="6096000" y="2179130"/>
            <a:ext cx="1811382" cy="1689294"/>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80906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4"/>
                                        </p:tgtEl>
                                      </p:cBhvr>
                                      <p:by x="105000" y="105000"/>
                                    </p:animScale>
                                  </p:childTnLst>
                                </p:cTn>
                              </p:par>
                              <p:par>
                                <p:cTn id="10" presetID="22" presetClass="entr" presetSubtype="8" fill="hold" grpId="0" nodeType="withEffect">
                                  <p:stCondLst>
                                    <p:cond delay="70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6" presetClass="emph" presetSubtype="0" accel="50000" decel="50000" autoRev="1" fill="hold" grpId="1" nodeType="withEffect">
                                  <p:stCondLst>
                                    <p:cond delay="700"/>
                                  </p:stCondLst>
                                  <p:childTnLst>
                                    <p:animScale>
                                      <p:cBhvr>
                                        <p:cTn id="14" dur="500" fill="hold"/>
                                        <p:tgtEl>
                                          <p:spTgt spid="5"/>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139_Custom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06C01F3E-9E36-4C94-9547-62C82056E6A9}"/>
              </a:ext>
            </a:extLst>
          </p:cNvPr>
          <p:cNvSpPr>
            <a:spLocks noGrp="1"/>
          </p:cNvSpPr>
          <p:nvPr>
            <p:ph type="pic" sz="quarter" idx="17"/>
          </p:nvPr>
        </p:nvSpPr>
        <p:spPr>
          <a:xfrm>
            <a:off x="8621215" y="4478369"/>
            <a:ext cx="2551610" cy="237963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375A5718-5D74-4E87-80EC-F2110E5ADAE7}"/>
              </a:ext>
            </a:extLst>
          </p:cNvPr>
          <p:cNvSpPr>
            <a:spLocks noGrp="1"/>
          </p:cNvSpPr>
          <p:nvPr>
            <p:ph type="pic" sz="quarter" idx="16"/>
          </p:nvPr>
        </p:nvSpPr>
        <p:spPr>
          <a:xfrm>
            <a:off x="6096001" y="1125539"/>
            <a:ext cx="2525214"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28362C07-870E-4BE5-8813-72DDF19A066C}"/>
              </a:ext>
            </a:extLst>
          </p:cNvPr>
          <p:cNvSpPr>
            <a:spLocks noGrp="1"/>
          </p:cNvSpPr>
          <p:nvPr>
            <p:ph type="pic" sz="quarter" idx="14"/>
          </p:nvPr>
        </p:nvSpPr>
        <p:spPr>
          <a:xfrm>
            <a:off x="7316654" y="3077385"/>
            <a:ext cx="1811382" cy="1752601"/>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222986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4"/>
                                        </p:tgtEl>
                                      </p:cBhvr>
                                      <p:by x="105000" y="105000"/>
                                    </p:animScale>
                                  </p:childTnLst>
                                </p:cTn>
                              </p:par>
                              <p:par>
                                <p:cTn id="10" presetID="22" presetClass="entr" presetSubtype="8" fill="hold" grpId="0" nodeType="withEffect">
                                  <p:stCondLst>
                                    <p:cond delay="70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6" presetClass="emph" presetSubtype="0" accel="50000" decel="50000" autoRev="1" fill="hold" grpId="1" nodeType="withEffect">
                                  <p:stCondLst>
                                    <p:cond delay="700"/>
                                  </p:stCondLst>
                                  <p:childTnLst>
                                    <p:animScale>
                                      <p:cBhvr>
                                        <p:cTn id="14" dur="500" fill="hold"/>
                                        <p:tgtEl>
                                          <p:spTgt spid="5"/>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4" grpId="0" animBg="1"/>
      <p:bldP spid="4" grpId="1" animBg="1"/>
      <p:bldP spid="6" grpId="0" animBg="1"/>
      <p:bldP spid="6" grpId="1" animBg="1"/>
    </p:bld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140_Custom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06C01F3E-9E36-4C94-9547-62C82056E6A9}"/>
              </a:ext>
            </a:extLst>
          </p:cNvPr>
          <p:cNvSpPr>
            <a:spLocks noGrp="1"/>
          </p:cNvSpPr>
          <p:nvPr>
            <p:ph type="pic" sz="quarter" idx="17"/>
          </p:nvPr>
        </p:nvSpPr>
        <p:spPr>
          <a:xfrm>
            <a:off x="7590971" y="3530191"/>
            <a:ext cx="3581854" cy="332781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375A5718-5D74-4E87-80EC-F2110E5ADAE7}"/>
              </a:ext>
            </a:extLst>
          </p:cNvPr>
          <p:cNvSpPr>
            <a:spLocks noGrp="1"/>
          </p:cNvSpPr>
          <p:nvPr>
            <p:ph type="pic" sz="quarter" idx="16"/>
          </p:nvPr>
        </p:nvSpPr>
        <p:spPr>
          <a:xfrm>
            <a:off x="5665651" y="3530190"/>
            <a:ext cx="1811382" cy="1689294"/>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a:extLst>
              <a:ext uri="{FF2B5EF4-FFF2-40B4-BE49-F238E27FC236}">
                <a16:creationId xmlns:a16="http://schemas.microsoft.com/office/drawing/2014/main" id="{06C01F3E-9E36-4C94-9547-62C82056E6A9}"/>
              </a:ext>
            </a:extLst>
          </p:cNvPr>
          <p:cNvSpPr>
            <a:spLocks noGrp="1"/>
          </p:cNvSpPr>
          <p:nvPr>
            <p:ph type="pic" sz="quarter" idx="18"/>
          </p:nvPr>
        </p:nvSpPr>
        <p:spPr>
          <a:xfrm>
            <a:off x="6095998" y="1125539"/>
            <a:ext cx="2425157" cy="231089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6" name="Picture Placeholder 8">
            <a:extLst>
              <a:ext uri="{FF2B5EF4-FFF2-40B4-BE49-F238E27FC236}">
                <a16:creationId xmlns:a16="http://schemas.microsoft.com/office/drawing/2014/main" id="{28362C07-870E-4BE5-8813-72DDF19A066C}"/>
              </a:ext>
            </a:extLst>
          </p:cNvPr>
          <p:cNvSpPr>
            <a:spLocks noGrp="1"/>
          </p:cNvSpPr>
          <p:nvPr>
            <p:ph type="pic" sz="quarter" idx="14"/>
          </p:nvPr>
        </p:nvSpPr>
        <p:spPr>
          <a:xfrm>
            <a:off x="8621215" y="1747135"/>
            <a:ext cx="1811382" cy="1689294"/>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648922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4"/>
                                        </p:tgtEl>
                                      </p:cBhvr>
                                      <p:by x="105000" y="105000"/>
                                    </p:animScale>
                                  </p:childTnLst>
                                </p:cTn>
                              </p:par>
                              <p:par>
                                <p:cTn id="10" presetID="22" presetClass="entr" presetSubtype="8" fill="hold" grpId="0" nodeType="withEffect">
                                  <p:stCondLst>
                                    <p:cond delay="70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6" presetClass="emph" presetSubtype="0" accel="50000" decel="50000" autoRev="1" fill="hold" grpId="1" nodeType="withEffect">
                                  <p:stCondLst>
                                    <p:cond delay="700"/>
                                  </p:stCondLst>
                                  <p:childTnLst>
                                    <p:animScale>
                                      <p:cBhvr>
                                        <p:cTn id="14" dur="500" fill="hold"/>
                                        <p:tgtEl>
                                          <p:spTgt spid="5"/>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6"/>
                                        </p:tgtEl>
                                      </p:cBhvr>
                                      <p:by x="105000" y="105000"/>
                                    </p:animScale>
                                  </p:childTnLst>
                                </p:cTn>
                              </p:par>
                              <p:par>
                                <p:cTn id="20" presetID="22" presetClass="entr" presetSubtype="8" fill="hold" grpId="0" nodeType="withEffect">
                                  <p:stCondLst>
                                    <p:cond delay="70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par>
                                <p:cTn id="23" presetID="6" presetClass="emph" presetSubtype="0" accel="50000" decel="50000" autoRev="1" fill="hold" grpId="1" nodeType="withEffect">
                                  <p:stCondLst>
                                    <p:cond delay="700"/>
                                  </p:stCondLst>
                                  <p:childTnLst>
                                    <p:animScale>
                                      <p:cBhvr>
                                        <p:cTn id="24"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4" grpId="0" animBg="1"/>
      <p:bldP spid="4" grpId="1" animBg="1"/>
      <p:bldP spid="7" grpId="0" animBg="1"/>
      <p:bldP spid="7" grpId="1" animBg="1"/>
      <p:bldP spid="6" grpId="0" animBg="1"/>
      <p:bldP spid="6" grpId="1" animBg="1"/>
    </p:bld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141_Custom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06C01F3E-9E36-4C94-9547-62C82056E6A9}"/>
              </a:ext>
            </a:extLst>
          </p:cNvPr>
          <p:cNvSpPr>
            <a:spLocks noGrp="1"/>
          </p:cNvSpPr>
          <p:nvPr>
            <p:ph type="pic" sz="quarter" idx="17"/>
          </p:nvPr>
        </p:nvSpPr>
        <p:spPr>
          <a:xfrm>
            <a:off x="8753475" y="3505170"/>
            <a:ext cx="2405654" cy="276863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7" name="Picture Placeholder 8">
            <a:extLst>
              <a:ext uri="{FF2B5EF4-FFF2-40B4-BE49-F238E27FC236}">
                <a16:creationId xmlns:a16="http://schemas.microsoft.com/office/drawing/2014/main" id="{06C01F3E-9E36-4C94-9547-62C82056E6A9}"/>
              </a:ext>
            </a:extLst>
          </p:cNvPr>
          <p:cNvSpPr>
            <a:spLocks noGrp="1"/>
          </p:cNvSpPr>
          <p:nvPr>
            <p:ph type="pic" sz="quarter" idx="18"/>
          </p:nvPr>
        </p:nvSpPr>
        <p:spPr>
          <a:xfrm>
            <a:off x="6096001" y="1125539"/>
            <a:ext cx="2551610"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a:extLst>
              <a:ext uri="{FF2B5EF4-FFF2-40B4-BE49-F238E27FC236}">
                <a16:creationId xmlns:a16="http://schemas.microsoft.com/office/drawing/2014/main" id="{375A5718-5D74-4E87-80EC-F2110E5ADAE7}"/>
              </a:ext>
            </a:extLst>
          </p:cNvPr>
          <p:cNvSpPr>
            <a:spLocks noGrp="1"/>
          </p:cNvSpPr>
          <p:nvPr>
            <p:ph type="pic" sz="quarter" idx="19"/>
          </p:nvPr>
        </p:nvSpPr>
        <p:spPr>
          <a:xfrm>
            <a:off x="6096000" y="4900428"/>
            <a:ext cx="2551610" cy="137337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a:extLst>
              <a:ext uri="{FF2B5EF4-FFF2-40B4-BE49-F238E27FC236}">
                <a16:creationId xmlns:a16="http://schemas.microsoft.com/office/drawing/2014/main" id="{375A5718-5D74-4E87-80EC-F2110E5ADAE7}"/>
              </a:ext>
            </a:extLst>
          </p:cNvPr>
          <p:cNvSpPr>
            <a:spLocks noGrp="1"/>
          </p:cNvSpPr>
          <p:nvPr>
            <p:ph type="pic" sz="quarter" idx="20"/>
          </p:nvPr>
        </p:nvSpPr>
        <p:spPr>
          <a:xfrm>
            <a:off x="8753476" y="2327905"/>
            <a:ext cx="2405653" cy="110109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28362C07-870E-4BE5-8813-72DDF19A066C}"/>
              </a:ext>
            </a:extLst>
          </p:cNvPr>
          <p:cNvSpPr>
            <a:spLocks noGrp="1"/>
          </p:cNvSpPr>
          <p:nvPr>
            <p:ph type="pic" sz="quarter" idx="14"/>
          </p:nvPr>
        </p:nvSpPr>
        <p:spPr>
          <a:xfrm>
            <a:off x="8753476" y="1125539"/>
            <a:ext cx="2405654" cy="1106003"/>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11" name="Picture Placeholder 8">
            <a:extLst>
              <a:ext uri="{FF2B5EF4-FFF2-40B4-BE49-F238E27FC236}">
                <a16:creationId xmlns:a16="http://schemas.microsoft.com/office/drawing/2014/main" id="{28362C07-870E-4BE5-8813-72DDF19A066C}"/>
              </a:ext>
            </a:extLst>
          </p:cNvPr>
          <p:cNvSpPr>
            <a:spLocks noGrp="1"/>
          </p:cNvSpPr>
          <p:nvPr>
            <p:ph type="pic" sz="quarter" idx="21"/>
          </p:nvPr>
        </p:nvSpPr>
        <p:spPr>
          <a:xfrm>
            <a:off x="6096001" y="3505170"/>
            <a:ext cx="2551609" cy="1319089"/>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01120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7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700"/>
                                  </p:stCondLst>
                                  <p:childTnLst>
                                    <p:animScale>
                                      <p:cBhvr>
                                        <p:cTn id="9" dur="500" fill="hold"/>
                                        <p:tgtEl>
                                          <p:spTgt spid="5"/>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0"/>
                                  </p:stCondLst>
                                  <p:childTnLst>
                                    <p:animScale>
                                      <p:cBhvr>
                                        <p:cTn id="14" dur="500" fill="hold"/>
                                        <p:tgtEl>
                                          <p:spTgt spid="6"/>
                                        </p:tgtEl>
                                      </p:cBhvr>
                                      <p:by x="105000" y="105000"/>
                                    </p:animScale>
                                  </p:childTnLst>
                                </p:cTn>
                              </p:par>
                              <p:par>
                                <p:cTn id="15" presetID="22" presetClass="entr" presetSubtype="8" fill="hold" grpId="0" nodeType="withEffect">
                                  <p:stCondLst>
                                    <p:cond delay="70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6" presetClass="emph" presetSubtype="0" accel="50000" decel="50000" autoRev="1" fill="hold" grpId="1" nodeType="withEffect">
                                  <p:stCondLst>
                                    <p:cond delay="700"/>
                                  </p:stCondLst>
                                  <p:childTnLst>
                                    <p:animScale>
                                      <p:cBhvr>
                                        <p:cTn id="19" dur="500" fill="hold"/>
                                        <p:tgtEl>
                                          <p:spTgt spid="7"/>
                                        </p:tgtEl>
                                      </p:cBhvr>
                                      <p:by x="105000" y="105000"/>
                                    </p:animScale>
                                  </p:childTnLst>
                                </p:cTn>
                              </p:par>
                              <p:par>
                                <p:cTn id="20" presetID="22" presetClass="entr" presetSubtype="8" fill="hold" grpId="0" nodeType="withEffect">
                                  <p:stCondLst>
                                    <p:cond delay="30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6" presetClass="emph" presetSubtype="0" accel="50000" decel="50000" autoRev="1" fill="hold" grpId="1" nodeType="withEffect">
                                  <p:stCondLst>
                                    <p:cond delay="300"/>
                                  </p:stCondLst>
                                  <p:childTnLst>
                                    <p:animScale>
                                      <p:cBhvr>
                                        <p:cTn id="24" dur="500" fill="hold"/>
                                        <p:tgtEl>
                                          <p:spTgt spid="9"/>
                                        </p:tgtEl>
                                      </p:cBhvr>
                                      <p:by x="105000" y="105000"/>
                                    </p:animScale>
                                  </p:childTnLst>
                                </p:cTn>
                              </p:par>
                              <p:par>
                                <p:cTn id="25" presetID="22" presetClass="entr" presetSubtype="8" fill="hold" grpId="0" nodeType="withEffect">
                                  <p:stCondLst>
                                    <p:cond delay="30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par>
                                <p:cTn id="28" presetID="6" presetClass="emph" presetSubtype="0" accel="50000" decel="50000" autoRev="1" fill="hold" grpId="1" nodeType="withEffect">
                                  <p:stCondLst>
                                    <p:cond delay="300"/>
                                  </p:stCondLst>
                                  <p:childTnLst>
                                    <p:animScale>
                                      <p:cBhvr>
                                        <p:cTn id="29" dur="500" fill="hold"/>
                                        <p:tgtEl>
                                          <p:spTgt spid="10"/>
                                        </p:tgtEl>
                                      </p:cBhvr>
                                      <p:by x="105000" y="105000"/>
                                    </p:animScale>
                                  </p:childTnLst>
                                </p:cTn>
                              </p:par>
                              <p:par>
                                <p:cTn id="30" presetID="22" presetClass="entr" presetSubtype="8"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par>
                                <p:cTn id="33" presetID="6" presetClass="emph" presetSubtype="0" accel="50000" decel="50000" autoRev="1" fill="hold" grpId="1" nodeType="withEffect">
                                  <p:stCondLst>
                                    <p:cond delay="0"/>
                                  </p:stCondLst>
                                  <p:childTnLst>
                                    <p:animScale>
                                      <p:cBhvr>
                                        <p:cTn id="34"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9" grpId="0" animBg="1"/>
      <p:bldP spid="9" grpId="1" animBg="1"/>
      <p:bldP spid="10" grpId="0" animBg="1"/>
      <p:bldP spid="10" grpId="1" animBg="1"/>
      <p:bldP spid="6" grpId="0" animBg="1"/>
      <p:bldP spid="6" grpId="1" animBg="1"/>
      <p:bldP spid="11" grpId="0" animBg="1"/>
      <p:bldP spid="11" grpId="1" animBg="1"/>
    </p:bld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userDrawn="1">
  <p:cSld name="85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0" y="0"/>
            <a:ext cx="12192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1">
            <a:extLst>
              <a:ext uri="{FF2B5EF4-FFF2-40B4-BE49-F238E27FC236}">
                <a16:creationId xmlns:a16="http://schemas.microsoft.com/office/drawing/2014/main" id="{AE61473E-794B-46BB-AB2B-6CF252FC0214}"/>
              </a:ext>
            </a:extLst>
          </p:cNvPr>
          <p:cNvSpPr>
            <a:spLocks noGrp="1"/>
          </p:cNvSpPr>
          <p:nvPr>
            <p:ph type="title"/>
          </p:nvPr>
        </p:nvSpPr>
        <p:spPr>
          <a:xfrm>
            <a:off x="5067300" y="946702"/>
            <a:ext cx="6114221" cy="1249845"/>
          </a:xfrm>
        </p:spPr>
        <p:txBody>
          <a:bodyPr/>
          <a:lstStyle/>
          <a:p>
            <a:r>
              <a:rPr lang="en-US"/>
              <a:t>Click to edit Master title style</a:t>
            </a:r>
          </a:p>
        </p:txBody>
      </p:sp>
    </p:spTree>
    <p:extLst>
      <p:ext uri="{BB962C8B-B14F-4D97-AF65-F5344CB8AC3E}">
        <p14:creationId xmlns:p14="http://schemas.microsoft.com/office/powerpoint/2010/main" val="3997574274"/>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userDrawn="1">
  <p:cSld name="96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4051005" y="0"/>
            <a:ext cx="814099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1">
            <a:extLst>
              <a:ext uri="{FF2B5EF4-FFF2-40B4-BE49-F238E27FC236}">
                <a16:creationId xmlns:a16="http://schemas.microsoft.com/office/drawing/2014/main" id="{AE61473E-794B-46BB-AB2B-6CF252FC0214}"/>
              </a:ext>
            </a:extLst>
          </p:cNvPr>
          <p:cNvSpPr>
            <a:spLocks noGrp="1"/>
          </p:cNvSpPr>
          <p:nvPr>
            <p:ph type="title"/>
          </p:nvPr>
        </p:nvSpPr>
        <p:spPr>
          <a:xfrm>
            <a:off x="5067300" y="946702"/>
            <a:ext cx="6114221" cy="1249845"/>
          </a:xfrm>
        </p:spPr>
        <p:txBody>
          <a:bodyPr/>
          <a:lstStyle/>
          <a:p>
            <a:r>
              <a:rPr lang="en-US"/>
              <a:t>Click to edit Master title style</a:t>
            </a:r>
          </a:p>
        </p:txBody>
      </p:sp>
    </p:spTree>
    <p:extLst>
      <p:ext uri="{BB962C8B-B14F-4D97-AF65-F5344CB8AC3E}">
        <p14:creationId xmlns:p14="http://schemas.microsoft.com/office/powerpoint/2010/main" val="12707774"/>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86_Custom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BC4B43A9-69B6-4ABF-8419-3D2002EE445A}"/>
              </a:ext>
            </a:extLst>
          </p:cNvPr>
          <p:cNvSpPr>
            <a:spLocks noGrp="1"/>
          </p:cNvSpPr>
          <p:nvPr>
            <p:ph type="pic" sz="quarter" idx="15"/>
          </p:nvPr>
        </p:nvSpPr>
        <p:spPr>
          <a:xfrm>
            <a:off x="1019175" y="0"/>
            <a:ext cx="507682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1">
            <a:extLst>
              <a:ext uri="{FF2B5EF4-FFF2-40B4-BE49-F238E27FC236}">
                <a16:creationId xmlns:a16="http://schemas.microsoft.com/office/drawing/2014/main" id="{52764D54-A742-427B-8CCD-413C0B71F9A6}"/>
              </a:ext>
            </a:extLst>
          </p:cNvPr>
          <p:cNvSpPr>
            <a:spLocks noGrp="1"/>
          </p:cNvSpPr>
          <p:nvPr>
            <p:ph type="title"/>
          </p:nvPr>
        </p:nvSpPr>
        <p:spPr>
          <a:xfrm>
            <a:off x="6800850" y="946702"/>
            <a:ext cx="4380671" cy="1249845"/>
          </a:xfrm>
        </p:spPr>
        <p:txBody>
          <a:bodyPr/>
          <a:lstStyle/>
          <a:p>
            <a:r>
              <a:rPr lang="en-US"/>
              <a:t>Click to edit Master title style</a:t>
            </a:r>
          </a:p>
        </p:txBody>
      </p:sp>
    </p:spTree>
    <p:extLst>
      <p:ext uri="{BB962C8B-B14F-4D97-AF65-F5344CB8AC3E}">
        <p14:creationId xmlns:p14="http://schemas.microsoft.com/office/powerpoint/2010/main" val="1275891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146_Custom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BC4B43A9-69B6-4ABF-8419-3D2002EE445A}"/>
              </a:ext>
            </a:extLst>
          </p:cNvPr>
          <p:cNvSpPr>
            <a:spLocks noGrp="1"/>
          </p:cNvSpPr>
          <p:nvPr>
            <p:ph type="pic" sz="quarter" idx="15"/>
          </p:nvPr>
        </p:nvSpPr>
        <p:spPr>
          <a:xfrm>
            <a:off x="7115175" y="0"/>
            <a:ext cx="507682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1">
            <a:extLst>
              <a:ext uri="{FF2B5EF4-FFF2-40B4-BE49-F238E27FC236}">
                <a16:creationId xmlns:a16="http://schemas.microsoft.com/office/drawing/2014/main" id="{52764D54-A742-427B-8CCD-413C0B71F9A6}"/>
              </a:ext>
            </a:extLst>
          </p:cNvPr>
          <p:cNvSpPr>
            <a:spLocks noGrp="1"/>
          </p:cNvSpPr>
          <p:nvPr>
            <p:ph type="title"/>
          </p:nvPr>
        </p:nvSpPr>
        <p:spPr>
          <a:xfrm>
            <a:off x="2027239" y="946702"/>
            <a:ext cx="4068762" cy="1249845"/>
          </a:xfrm>
        </p:spPr>
        <p:txBody>
          <a:bodyPr/>
          <a:lstStyle/>
          <a:p>
            <a:r>
              <a:rPr lang="en-US"/>
              <a:t>Click to edit Master title style</a:t>
            </a:r>
          </a:p>
        </p:txBody>
      </p:sp>
    </p:spTree>
    <p:extLst>
      <p:ext uri="{BB962C8B-B14F-4D97-AF65-F5344CB8AC3E}">
        <p14:creationId xmlns:p14="http://schemas.microsoft.com/office/powerpoint/2010/main" val="3509850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60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5326721" y="549275"/>
            <a:ext cx="2546622" cy="17170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3"/>
          </p:nvPr>
        </p:nvSpPr>
        <p:spPr>
          <a:xfrm>
            <a:off x="8626203" y="1127760"/>
            <a:ext cx="2546622"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4"/>
          </p:nvPr>
        </p:nvSpPr>
        <p:spPr>
          <a:xfrm>
            <a:off x="5326721" y="3430822"/>
            <a:ext cx="2546622"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5"/>
          </p:nvPr>
        </p:nvSpPr>
        <p:spPr>
          <a:xfrm>
            <a:off x="8626203" y="3989622"/>
            <a:ext cx="2546622"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18"/>
          </p:nvPr>
        </p:nvSpPr>
        <p:spPr>
          <a:xfrm>
            <a:off x="2027238" y="1125538"/>
            <a:ext cx="2546622"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Picture Placeholder 8"/>
          <p:cNvSpPr>
            <a:spLocks noGrp="1"/>
          </p:cNvSpPr>
          <p:nvPr>
            <p:ph type="pic" sz="quarter" idx="19"/>
          </p:nvPr>
        </p:nvSpPr>
        <p:spPr>
          <a:xfrm>
            <a:off x="2027238" y="3987400"/>
            <a:ext cx="2546622"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434139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6" presetClass="emph" presetSubtype="0" accel="50000" decel="50000" autoRev="1" fill="hold" grpId="1" nodeType="withEffect">
                                  <p:stCondLst>
                                    <p:cond delay="0"/>
                                  </p:stCondLst>
                                  <p:childTnLst>
                                    <p:animScale>
                                      <p:cBhvr>
                                        <p:cTn id="9" dur="500" fill="hold"/>
                                        <p:tgtEl>
                                          <p:spTgt spid="11"/>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4"/>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6"/>
                                        </p:tgtEl>
                                      </p:cBhvr>
                                      <p:by x="105000" y="105000"/>
                                    </p:animScale>
                                  </p:childTnLst>
                                </p:cTn>
                              </p:par>
                              <p:par>
                                <p:cTn id="20" presetID="22" presetClass="entr" presetSubtype="8" fill="hold" grpId="0" nodeType="withEffect">
                                  <p:stCondLst>
                                    <p:cond delay="75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12"/>
                                        </p:tgtEl>
                                      </p:cBhvr>
                                      <p:by x="105000" y="105000"/>
                                    </p:animScale>
                                  </p:childTnLst>
                                </p:cTn>
                              </p:par>
                              <p:par>
                                <p:cTn id="25" presetID="22" presetClass="entr" presetSubtype="8" fill="hold" grpId="0" nodeType="withEffect">
                                  <p:stCondLst>
                                    <p:cond delay="100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par>
                                <p:cTn id="28" presetID="6" presetClass="emph" presetSubtype="0" accel="50000" decel="50000" autoRev="1" fill="hold" grpId="1" nodeType="withEffect">
                                  <p:stCondLst>
                                    <p:cond delay="1000"/>
                                  </p:stCondLst>
                                  <p:childTnLst>
                                    <p:animScale>
                                      <p:cBhvr>
                                        <p:cTn id="29" dur="500" fill="hold"/>
                                        <p:tgtEl>
                                          <p:spTgt spid="7"/>
                                        </p:tgtEl>
                                      </p:cBhvr>
                                      <p:by x="105000" y="105000"/>
                                    </p:animScale>
                                  </p:childTnLst>
                                </p:cTn>
                              </p:par>
                              <p:par>
                                <p:cTn id="30" presetID="22" presetClass="entr" presetSubtype="8" fill="hold" grpId="0" nodeType="withEffect">
                                  <p:stCondLst>
                                    <p:cond delay="125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par>
                                <p:cTn id="33" presetID="6" presetClass="emph" presetSubtype="0" accel="50000" decel="50000" autoRev="1" fill="hold" grpId="1" nodeType="withEffect">
                                  <p:stCondLst>
                                    <p:cond delay="1250"/>
                                  </p:stCondLst>
                                  <p:childTnLst>
                                    <p:animScale>
                                      <p:cBhvr>
                                        <p:cTn id="34"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6" grpId="0" animBg="1"/>
      <p:bldP spid="6" grpId="1" animBg="1"/>
      <p:bldP spid="7" grpId="0" animBg="1"/>
      <p:bldP spid="7" grpId="1" animBg="1"/>
      <p:bldP spid="8" grpId="0" animBg="1"/>
      <p:bldP spid="8" grpId="1" animBg="1"/>
      <p:bldP spid="11" grpId="0" animBg="1"/>
      <p:bldP spid="11" grpId="1" animBg="1"/>
      <p:bldP spid="12" grpId="0" animBg="1"/>
      <p:bldP spid="12" grpId="1" animBg="1"/>
    </p:bldLst>
  </p:timing>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102_Custom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385D845-B0B0-4F76-A5C3-DA93215F201B}"/>
              </a:ext>
            </a:extLst>
          </p:cNvPr>
          <p:cNvSpPr>
            <a:spLocks noGrp="1"/>
          </p:cNvSpPr>
          <p:nvPr>
            <p:ph type="pic" sz="quarter" idx="13"/>
          </p:nvPr>
        </p:nvSpPr>
        <p:spPr>
          <a:xfrm>
            <a:off x="7112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5">
            <a:extLst>
              <a:ext uri="{FF2B5EF4-FFF2-40B4-BE49-F238E27FC236}">
                <a16:creationId xmlns:a16="http://schemas.microsoft.com/office/drawing/2014/main" id="{B8DA4667-09D2-4757-9CB4-C629D2403453}"/>
              </a:ext>
            </a:extLst>
          </p:cNvPr>
          <p:cNvSpPr>
            <a:spLocks noGrp="1"/>
          </p:cNvSpPr>
          <p:nvPr>
            <p:ph type="title"/>
          </p:nvPr>
        </p:nvSpPr>
        <p:spPr>
          <a:xfrm>
            <a:off x="2028825" y="5023955"/>
            <a:ext cx="4067176" cy="1249845"/>
          </a:xfrm>
        </p:spPr>
        <p:txBody>
          <a:bodyPr/>
          <a:lstStyle/>
          <a:p>
            <a:r>
              <a:rPr lang="en-US"/>
              <a:t>Click to edit Master title style</a:t>
            </a:r>
          </a:p>
        </p:txBody>
      </p:sp>
    </p:spTree>
    <p:extLst>
      <p:ext uri="{BB962C8B-B14F-4D97-AF65-F5344CB8AC3E}">
        <p14:creationId xmlns:p14="http://schemas.microsoft.com/office/powerpoint/2010/main" val="1691785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70_Custom Layout">
    <p:spTree>
      <p:nvGrpSpPr>
        <p:cNvPr id="1" name=""/>
        <p:cNvGrpSpPr/>
        <p:nvPr/>
      </p:nvGrpSpPr>
      <p:grpSpPr>
        <a:xfrm>
          <a:off x="0" y="0"/>
          <a:ext cx="0" cy="0"/>
          <a:chOff x="0" y="0"/>
          <a:chExt cx="0" cy="0"/>
        </a:xfrm>
      </p:grpSpPr>
      <p:sp>
        <p:nvSpPr>
          <p:cNvPr id="4" name="Title 1"/>
          <p:cNvSpPr>
            <a:spLocks noGrp="1"/>
          </p:cNvSpPr>
          <p:nvPr>
            <p:ph type="title"/>
          </p:nvPr>
        </p:nvSpPr>
        <p:spPr>
          <a:xfrm>
            <a:off x="1026213" y="2624344"/>
            <a:ext cx="10146612" cy="1499981"/>
          </a:xfrm>
          <a:effectLst>
            <a:outerShdw blurRad="762000" dist="381000" dir="5400000" algn="t" rotWithShape="0">
              <a:prstClr val="black">
                <a:alpha val="30000"/>
              </a:prstClr>
            </a:outerShdw>
          </a:effectLst>
        </p:spPr>
        <p:txBody>
          <a:bodyPr tIns="0" anchor="ctr" anchorCtr="0"/>
          <a:lstStyle>
            <a:lvl1pPr algn="ctr">
              <a:defRPr sz="9600" b="1" i="0">
                <a:latin typeface="+mj-lt"/>
                <a:ea typeface="Montserrat Black" charset="0"/>
                <a:cs typeface="Montserrat Black" charset="0"/>
              </a:defRPr>
            </a:lvl1pPr>
          </a:lstStyle>
          <a:p>
            <a:r>
              <a:rPr lang="en-US"/>
              <a:t>Click to edit</a:t>
            </a:r>
          </a:p>
        </p:txBody>
      </p:sp>
    </p:spTree>
    <p:extLst>
      <p:ext uri="{BB962C8B-B14F-4D97-AF65-F5344CB8AC3E}">
        <p14:creationId xmlns:p14="http://schemas.microsoft.com/office/powerpoint/2010/main" val="846167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repeatCount="0" decel="5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95_Custom Layout">
    <p:spTree>
      <p:nvGrpSpPr>
        <p:cNvPr id="1" name=""/>
        <p:cNvGrpSpPr/>
        <p:nvPr/>
      </p:nvGrpSpPr>
      <p:grpSpPr>
        <a:xfrm>
          <a:off x="0" y="0"/>
          <a:ext cx="0" cy="0"/>
          <a:chOff x="0" y="0"/>
          <a:chExt cx="0" cy="0"/>
        </a:xfrm>
      </p:grpSpPr>
      <p:sp>
        <p:nvSpPr>
          <p:cNvPr id="9" name="Picture Placeholder 8"/>
          <p:cNvSpPr>
            <a:spLocks noGrp="1"/>
          </p:cNvSpPr>
          <p:nvPr>
            <p:ph type="pic" sz="quarter" idx="12"/>
          </p:nvPr>
        </p:nvSpPr>
        <p:spPr>
          <a:xfrm>
            <a:off x="2027238" y="2805640"/>
            <a:ext cx="8376487" cy="943700"/>
          </a:xfrm>
          <a:custGeom>
            <a:avLst/>
            <a:gdLst/>
            <a:ahLst/>
            <a:cxnLst/>
            <a:rect l="l" t="t" r="r" b="b"/>
            <a:pathLst>
              <a:path w="6924312" h="780097">
                <a:moveTo>
                  <a:pt x="3032236" y="473630"/>
                </a:moveTo>
                <a:lnTo>
                  <a:pt x="3032236" y="596217"/>
                </a:lnTo>
                <a:lnTo>
                  <a:pt x="3190484" y="596217"/>
                </a:lnTo>
                <a:cubicBezTo>
                  <a:pt x="3248435" y="596217"/>
                  <a:pt x="3277410" y="575786"/>
                  <a:pt x="3277410" y="534924"/>
                </a:cubicBezTo>
                <a:cubicBezTo>
                  <a:pt x="3277410" y="494061"/>
                  <a:pt x="3248435" y="473630"/>
                  <a:pt x="3190484" y="473630"/>
                </a:cubicBezTo>
                <a:close/>
                <a:moveTo>
                  <a:pt x="5595452" y="258546"/>
                </a:moveTo>
                <a:lnTo>
                  <a:pt x="5519671" y="454685"/>
                </a:lnTo>
                <a:lnTo>
                  <a:pt x="5671232" y="454685"/>
                </a:lnTo>
                <a:close/>
                <a:moveTo>
                  <a:pt x="3893944" y="202825"/>
                </a:moveTo>
                <a:lnTo>
                  <a:pt x="3893944" y="385591"/>
                </a:lnTo>
                <a:lnTo>
                  <a:pt x="3989784" y="385591"/>
                </a:lnTo>
                <a:cubicBezTo>
                  <a:pt x="4025446" y="385591"/>
                  <a:pt x="4052192" y="377604"/>
                  <a:pt x="4070023" y="361631"/>
                </a:cubicBezTo>
                <a:cubicBezTo>
                  <a:pt x="4087854" y="345657"/>
                  <a:pt x="4096769" y="323183"/>
                  <a:pt x="4096769" y="294208"/>
                </a:cubicBezTo>
                <a:cubicBezTo>
                  <a:pt x="4096769" y="265233"/>
                  <a:pt x="4087854" y="242759"/>
                  <a:pt x="4070023" y="226785"/>
                </a:cubicBezTo>
                <a:cubicBezTo>
                  <a:pt x="4052192" y="210812"/>
                  <a:pt x="4025446" y="202825"/>
                  <a:pt x="3989784" y="202825"/>
                </a:cubicBezTo>
                <a:close/>
                <a:moveTo>
                  <a:pt x="3032236" y="183880"/>
                </a:moveTo>
                <a:lnTo>
                  <a:pt x="3032236" y="299780"/>
                </a:lnTo>
                <a:lnTo>
                  <a:pt x="3154823" y="299780"/>
                </a:lnTo>
                <a:cubicBezTo>
                  <a:pt x="3212030" y="299780"/>
                  <a:pt x="3240634" y="280463"/>
                  <a:pt x="3240634" y="241830"/>
                </a:cubicBezTo>
                <a:cubicBezTo>
                  <a:pt x="3240634" y="203196"/>
                  <a:pt x="3212030" y="183880"/>
                  <a:pt x="3154823" y="183880"/>
                </a:cubicBezTo>
                <a:close/>
                <a:moveTo>
                  <a:pt x="6107440" y="0"/>
                </a:moveTo>
                <a:lnTo>
                  <a:pt x="6365986" y="0"/>
                </a:lnTo>
                <a:lnTo>
                  <a:pt x="6365986" y="283064"/>
                </a:lnTo>
                <a:lnTo>
                  <a:pt x="6622304" y="0"/>
                </a:lnTo>
                <a:lnTo>
                  <a:pt x="6908710" y="0"/>
                </a:lnTo>
                <a:lnTo>
                  <a:pt x="6596672" y="343243"/>
                </a:lnTo>
                <a:lnTo>
                  <a:pt x="6924312" y="780097"/>
                </a:lnTo>
                <a:lnTo>
                  <a:pt x="6620075" y="780097"/>
                </a:lnTo>
                <a:lnTo>
                  <a:pt x="6425050" y="521551"/>
                </a:lnTo>
                <a:lnTo>
                  <a:pt x="6365986" y="587302"/>
                </a:lnTo>
                <a:lnTo>
                  <a:pt x="6365986" y="780097"/>
                </a:lnTo>
                <a:lnTo>
                  <a:pt x="6107440" y="780097"/>
                </a:lnTo>
                <a:close/>
                <a:moveTo>
                  <a:pt x="5468407" y="0"/>
                </a:moveTo>
                <a:lnTo>
                  <a:pt x="5726954" y="0"/>
                </a:lnTo>
                <a:lnTo>
                  <a:pt x="6067968" y="780097"/>
                </a:lnTo>
                <a:lnTo>
                  <a:pt x="5796048" y="780097"/>
                </a:lnTo>
                <a:lnTo>
                  <a:pt x="5743670" y="644137"/>
                </a:lnTo>
                <a:lnTo>
                  <a:pt x="5447233" y="644137"/>
                </a:lnTo>
                <a:lnTo>
                  <a:pt x="5394855" y="780097"/>
                </a:lnTo>
                <a:lnTo>
                  <a:pt x="5127393" y="780097"/>
                </a:lnTo>
                <a:close/>
                <a:moveTo>
                  <a:pt x="4459615" y="0"/>
                </a:moveTo>
                <a:lnTo>
                  <a:pt x="5093722" y="0"/>
                </a:lnTo>
                <a:lnTo>
                  <a:pt x="5093722" y="198367"/>
                </a:lnTo>
                <a:lnTo>
                  <a:pt x="4718161" y="198367"/>
                </a:lnTo>
                <a:lnTo>
                  <a:pt x="4718161" y="289750"/>
                </a:lnTo>
                <a:lnTo>
                  <a:pt x="5048031" y="289750"/>
                </a:lnTo>
                <a:lnTo>
                  <a:pt x="5048031" y="479202"/>
                </a:lnTo>
                <a:lnTo>
                  <a:pt x="4718161" y="479202"/>
                </a:lnTo>
                <a:lnTo>
                  <a:pt x="4718161" y="581730"/>
                </a:lnTo>
                <a:lnTo>
                  <a:pt x="5108210" y="581730"/>
                </a:lnTo>
                <a:lnTo>
                  <a:pt x="5108210" y="780097"/>
                </a:lnTo>
                <a:lnTo>
                  <a:pt x="4459615" y="780097"/>
                </a:lnTo>
                <a:close/>
                <a:moveTo>
                  <a:pt x="3630939" y="0"/>
                </a:moveTo>
                <a:lnTo>
                  <a:pt x="4006500" y="0"/>
                </a:lnTo>
                <a:cubicBezTo>
                  <a:pt x="4078567" y="0"/>
                  <a:pt x="4141346" y="11887"/>
                  <a:pt x="4194839" y="35661"/>
                </a:cubicBezTo>
                <a:cubicBezTo>
                  <a:pt x="4248331" y="59436"/>
                  <a:pt x="4289565" y="93611"/>
                  <a:pt x="4318540" y="138188"/>
                </a:cubicBezTo>
                <a:cubicBezTo>
                  <a:pt x="4347515" y="182765"/>
                  <a:pt x="4362002" y="234772"/>
                  <a:pt x="4362002" y="294208"/>
                </a:cubicBezTo>
                <a:cubicBezTo>
                  <a:pt x="4362002" y="349929"/>
                  <a:pt x="4349372" y="398592"/>
                  <a:pt x="4324112" y="440198"/>
                </a:cubicBezTo>
                <a:cubicBezTo>
                  <a:pt x="4298851" y="481803"/>
                  <a:pt x="4262447" y="514864"/>
                  <a:pt x="4214898" y="539381"/>
                </a:cubicBezTo>
                <a:lnTo>
                  <a:pt x="4378719" y="780097"/>
                </a:lnTo>
                <a:lnTo>
                  <a:pt x="4097883" y="780097"/>
                </a:lnTo>
                <a:lnTo>
                  <a:pt x="3965267" y="583958"/>
                </a:lnTo>
                <a:lnTo>
                  <a:pt x="3893944" y="583958"/>
                </a:lnTo>
                <a:lnTo>
                  <a:pt x="3893944" y="780097"/>
                </a:lnTo>
                <a:lnTo>
                  <a:pt x="3630939" y="780097"/>
                </a:lnTo>
                <a:close/>
                <a:moveTo>
                  <a:pt x="2773689" y="0"/>
                </a:moveTo>
                <a:lnTo>
                  <a:pt x="3190484" y="0"/>
                </a:lnTo>
                <a:cubicBezTo>
                  <a:pt x="3294497" y="0"/>
                  <a:pt x="3373064" y="18573"/>
                  <a:pt x="3426186" y="55721"/>
                </a:cubicBezTo>
                <a:cubicBezTo>
                  <a:pt x="3479306" y="92868"/>
                  <a:pt x="3505867" y="142275"/>
                  <a:pt x="3505867" y="203939"/>
                </a:cubicBezTo>
                <a:cubicBezTo>
                  <a:pt x="3505867" y="240344"/>
                  <a:pt x="3496765" y="273034"/>
                  <a:pt x="3478563" y="302009"/>
                </a:cubicBezTo>
                <a:cubicBezTo>
                  <a:pt x="3460361" y="330984"/>
                  <a:pt x="3433429" y="354387"/>
                  <a:pt x="3397767" y="372218"/>
                </a:cubicBezTo>
                <a:cubicBezTo>
                  <a:pt x="3443830" y="389306"/>
                  <a:pt x="3479492" y="414194"/>
                  <a:pt x="3504752" y="446884"/>
                </a:cubicBezTo>
                <a:cubicBezTo>
                  <a:pt x="3530012" y="479574"/>
                  <a:pt x="3542643" y="518950"/>
                  <a:pt x="3542643" y="565013"/>
                </a:cubicBezTo>
                <a:cubicBezTo>
                  <a:pt x="3542643" y="633365"/>
                  <a:pt x="3514410" y="686300"/>
                  <a:pt x="3457946" y="723819"/>
                </a:cubicBezTo>
                <a:cubicBezTo>
                  <a:pt x="3401482" y="761338"/>
                  <a:pt x="3319758" y="780097"/>
                  <a:pt x="3212773" y="780097"/>
                </a:cubicBezTo>
                <a:lnTo>
                  <a:pt x="2773689" y="780097"/>
                </a:lnTo>
                <a:close/>
                <a:moveTo>
                  <a:pt x="1687840" y="0"/>
                </a:moveTo>
                <a:lnTo>
                  <a:pt x="2321948" y="0"/>
                </a:lnTo>
                <a:lnTo>
                  <a:pt x="2321948" y="198367"/>
                </a:lnTo>
                <a:lnTo>
                  <a:pt x="1946386" y="198367"/>
                </a:lnTo>
                <a:lnTo>
                  <a:pt x="1946386" y="289750"/>
                </a:lnTo>
                <a:lnTo>
                  <a:pt x="2276256" y="289750"/>
                </a:lnTo>
                <a:lnTo>
                  <a:pt x="2276256" y="479202"/>
                </a:lnTo>
                <a:lnTo>
                  <a:pt x="1946386" y="479202"/>
                </a:lnTo>
                <a:lnTo>
                  <a:pt x="1946386" y="581730"/>
                </a:lnTo>
                <a:lnTo>
                  <a:pt x="2336435" y="581730"/>
                </a:lnTo>
                <a:lnTo>
                  <a:pt x="2336435" y="780097"/>
                </a:lnTo>
                <a:lnTo>
                  <a:pt x="1687840" y="780097"/>
                </a:lnTo>
                <a:close/>
                <a:moveTo>
                  <a:pt x="792490" y="0"/>
                </a:moveTo>
                <a:lnTo>
                  <a:pt x="1055494" y="0"/>
                </a:lnTo>
                <a:lnTo>
                  <a:pt x="1055494" y="276377"/>
                </a:lnTo>
                <a:lnTo>
                  <a:pt x="1298439" y="276377"/>
                </a:lnTo>
                <a:lnTo>
                  <a:pt x="1298439" y="0"/>
                </a:lnTo>
                <a:lnTo>
                  <a:pt x="1561443" y="0"/>
                </a:lnTo>
                <a:lnTo>
                  <a:pt x="1561443" y="780097"/>
                </a:lnTo>
                <a:lnTo>
                  <a:pt x="1298439" y="780097"/>
                </a:lnTo>
                <a:lnTo>
                  <a:pt x="1298439" y="492576"/>
                </a:lnTo>
                <a:lnTo>
                  <a:pt x="1055494" y="492576"/>
                </a:lnTo>
                <a:lnTo>
                  <a:pt x="1055494" y="780097"/>
                </a:lnTo>
                <a:lnTo>
                  <a:pt x="792490" y="780097"/>
                </a:lnTo>
                <a:close/>
                <a:moveTo>
                  <a:pt x="0" y="0"/>
                </a:moveTo>
                <a:lnTo>
                  <a:pt x="719919" y="0"/>
                </a:lnTo>
                <a:lnTo>
                  <a:pt x="719919" y="203939"/>
                </a:lnTo>
                <a:lnTo>
                  <a:pt x="491461" y="203939"/>
                </a:lnTo>
                <a:lnTo>
                  <a:pt x="491461" y="780097"/>
                </a:lnTo>
                <a:lnTo>
                  <a:pt x="228457" y="780097"/>
                </a:lnTo>
                <a:lnTo>
                  <a:pt x="228457" y="203939"/>
                </a:lnTo>
                <a:lnTo>
                  <a:pt x="0" y="203939"/>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895834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20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6" presetClass="emph" presetSubtype="0" accel="50000" decel="50000" autoRev="1" fill="hold" grpId="1" nodeType="withEffect">
                                  <p:stCondLst>
                                    <p:cond delay="1200"/>
                                  </p:stCondLst>
                                  <p:childTnLst>
                                    <p:animScale>
                                      <p:cBhvr>
                                        <p:cTn id="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90_Custom Layou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CB8A838-8474-4258-BDA9-321177FC3D3C}"/>
              </a:ext>
            </a:extLst>
          </p:cNvPr>
          <p:cNvSpPr>
            <a:spLocks noGrp="1"/>
          </p:cNvSpPr>
          <p:nvPr>
            <p:ph type="title"/>
          </p:nvPr>
        </p:nvSpPr>
        <p:spPr>
          <a:xfrm>
            <a:off x="2028825" y="946702"/>
            <a:ext cx="5083176" cy="1249845"/>
          </a:xfrm>
        </p:spPr>
        <p:txBody>
          <a:bodyPr/>
          <a:lstStyle/>
          <a:p>
            <a:r>
              <a:rPr lang="en-US"/>
              <a:t>Click to edit Master title style</a:t>
            </a:r>
          </a:p>
        </p:txBody>
      </p:sp>
    </p:spTree>
    <p:extLst>
      <p:ext uri="{BB962C8B-B14F-4D97-AF65-F5344CB8AC3E}">
        <p14:creationId xmlns:p14="http://schemas.microsoft.com/office/powerpoint/2010/main" val="181620503"/>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91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8" name="Picture Placeholder 8"/>
          <p:cNvSpPr>
            <a:spLocks noGrp="1"/>
          </p:cNvSpPr>
          <p:nvPr>
            <p:ph type="pic" sz="quarter" idx="12"/>
          </p:nvPr>
        </p:nvSpPr>
        <p:spPr>
          <a:xfrm>
            <a:off x="2028823" y="2426287"/>
            <a:ext cx="2196553"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3"/>
          </p:nvPr>
        </p:nvSpPr>
        <p:spPr>
          <a:xfrm>
            <a:off x="4344640" y="2426287"/>
            <a:ext cx="2196553"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4"/>
          </p:nvPr>
        </p:nvSpPr>
        <p:spPr>
          <a:xfrm>
            <a:off x="6658870" y="2426287"/>
            <a:ext cx="2196553"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15"/>
          </p:nvPr>
        </p:nvSpPr>
        <p:spPr>
          <a:xfrm>
            <a:off x="8976272" y="2426287"/>
            <a:ext cx="2196553"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836009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8"/>
                                        </p:tgtEl>
                                      </p:cBhvr>
                                      <p:by x="105000" y="105000"/>
                                    </p:animScale>
                                  </p:childTnLst>
                                </p:cTn>
                              </p:par>
                              <p:par>
                                <p:cTn id="10" presetID="22" presetClass="entr" presetSubtype="8" fill="hold" grpId="0" nodeType="withEffect">
                                  <p:stCondLst>
                                    <p:cond delay="4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400"/>
                                  </p:stCondLst>
                                  <p:childTnLst>
                                    <p:animScale>
                                      <p:cBhvr>
                                        <p:cTn id="14" dur="500" fill="hold"/>
                                        <p:tgtEl>
                                          <p:spTgt spid="9"/>
                                        </p:tgtEl>
                                      </p:cBhvr>
                                      <p:by x="105000" y="105000"/>
                                    </p:animScale>
                                  </p:childTnLst>
                                </p:cTn>
                              </p:par>
                              <p:par>
                                <p:cTn id="15" presetID="22" presetClass="entr" presetSubtype="8" fill="hold" grpId="0" nodeType="withEffect">
                                  <p:stCondLst>
                                    <p:cond delay="80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800"/>
                                  </p:stCondLst>
                                  <p:childTnLst>
                                    <p:animScale>
                                      <p:cBhvr>
                                        <p:cTn id="19" dur="500" fill="hold"/>
                                        <p:tgtEl>
                                          <p:spTgt spid="10"/>
                                        </p:tgtEl>
                                      </p:cBhvr>
                                      <p:by x="105000" y="105000"/>
                                    </p:animScale>
                                  </p:childTnLst>
                                </p:cTn>
                              </p:par>
                              <p:par>
                                <p:cTn id="20" presetID="22" presetClass="entr" presetSubtype="8" fill="hold" grpId="0" nodeType="withEffect">
                                  <p:stCondLst>
                                    <p:cond delay="120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6" presetClass="emph" presetSubtype="0" accel="50000" decel="50000" autoRev="1" fill="hold" grpId="1" nodeType="withEffect">
                                  <p:stCondLst>
                                    <p:cond delay="1200"/>
                                  </p:stCondLst>
                                  <p:childTnLst>
                                    <p:animScale>
                                      <p:cBhvr>
                                        <p:cTn id="24"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171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8" name="Picture Placeholder 8"/>
          <p:cNvSpPr>
            <a:spLocks noGrp="1"/>
          </p:cNvSpPr>
          <p:nvPr>
            <p:ph type="pic" sz="quarter" idx="12"/>
          </p:nvPr>
        </p:nvSpPr>
        <p:spPr>
          <a:xfrm>
            <a:off x="2028823" y="2426287"/>
            <a:ext cx="1735271"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3"/>
          </p:nvPr>
        </p:nvSpPr>
        <p:spPr>
          <a:xfrm>
            <a:off x="3883180" y="2426287"/>
            <a:ext cx="1735271"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4"/>
          </p:nvPr>
        </p:nvSpPr>
        <p:spPr>
          <a:xfrm>
            <a:off x="5737537" y="2426286"/>
            <a:ext cx="1735271"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15"/>
          </p:nvPr>
        </p:nvSpPr>
        <p:spPr>
          <a:xfrm>
            <a:off x="7591894" y="2426287"/>
            <a:ext cx="1735271"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6"/>
          </p:nvPr>
        </p:nvSpPr>
        <p:spPr>
          <a:xfrm>
            <a:off x="9446250" y="2426285"/>
            <a:ext cx="1735271"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406990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8"/>
                                        </p:tgtEl>
                                      </p:cBhvr>
                                      <p:by x="105000" y="105000"/>
                                    </p:animScale>
                                  </p:childTnLst>
                                </p:cTn>
                              </p:par>
                              <p:par>
                                <p:cTn id="10" presetID="22" presetClass="entr" presetSubtype="8" fill="hold" grpId="0" nodeType="withEffect">
                                  <p:stCondLst>
                                    <p:cond delay="4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400"/>
                                  </p:stCondLst>
                                  <p:childTnLst>
                                    <p:animScale>
                                      <p:cBhvr>
                                        <p:cTn id="14" dur="500" fill="hold"/>
                                        <p:tgtEl>
                                          <p:spTgt spid="9"/>
                                        </p:tgtEl>
                                      </p:cBhvr>
                                      <p:by x="105000" y="105000"/>
                                    </p:animScale>
                                  </p:childTnLst>
                                </p:cTn>
                              </p:par>
                              <p:par>
                                <p:cTn id="15" presetID="22" presetClass="entr" presetSubtype="8" fill="hold" grpId="0" nodeType="withEffect">
                                  <p:stCondLst>
                                    <p:cond delay="80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800"/>
                                  </p:stCondLst>
                                  <p:childTnLst>
                                    <p:animScale>
                                      <p:cBhvr>
                                        <p:cTn id="19" dur="500" fill="hold"/>
                                        <p:tgtEl>
                                          <p:spTgt spid="10"/>
                                        </p:tgtEl>
                                      </p:cBhvr>
                                      <p:by x="105000" y="105000"/>
                                    </p:animScale>
                                  </p:childTnLst>
                                </p:cTn>
                              </p:par>
                              <p:par>
                                <p:cTn id="20" presetID="22" presetClass="entr" presetSubtype="8" fill="hold" grpId="0" nodeType="withEffect">
                                  <p:stCondLst>
                                    <p:cond delay="120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6" presetClass="emph" presetSubtype="0" accel="50000" decel="50000" autoRev="1" fill="hold" grpId="1" nodeType="withEffect">
                                  <p:stCondLst>
                                    <p:cond delay="1200"/>
                                  </p:stCondLst>
                                  <p:childTnLst>
                                    <p:animScale>
                                      <p:cBhvr>
                                        <p:cTn id="24" dur="500" fill="hold"/>
                                        <p:tgtEl>
                                          <p:spTgt spid="11"/>
                                        </p:tgtEl>
                                      </p:cBhvr>
                                      <p:by x="105000" y="105000"/>
                                    </p:animScale>
                                  </p:childTnLst>
                                </p:cTn>
                              </p:par>
                              <p:par>
                                <p:cTn id="25" presetID="22" presetClass="entr" presetSubtype="8" fill="hold" grpId="0" nodeType="withEffect">
                                  <p:stCondLst>
                                    <p:cond delay="120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par>
                                <p:cTn id="28" presetID="6" presetClass="emph" presetSubtype="0" accel="50000" decel="50000" autoRev="1" fill="hold" grpId="1" nodeType="withEffect">
                                  <p:stCondLst>
                                    <p:cond delay="1200"/>
                                  </p:stCondLst>
                                  <p:childTnLst>
                                    <p:animScale>
                                      <p:cBhvr>
                                        <p:cTn id="29"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P spid="7" grpId="0" animBg="1"/>
      <p:bldP spid="7" grpId="1" animBg="1"/>
    </p:bld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172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8" name="Picture Placeholder 8"/>
          <p:cNvSpPr>
            <a:spLocks noGrp="1"/>
          </p:cNvSpPr>
          <p:nvPr>
            <p:ph type="pic" sz="quarter" idx="12"/>
          </p:nvPr>
        </p:nvSpPr>
        <p:spPr>
          <a:xfrm>
            <a:off x="2028823" y="2426287"/>
            <a:ext cx="2960915"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3"/>
          </p:nvPr>
        </p:nvSpPr>
        <p:spPr>
          <a:xfrm>
            <a:off x="5120366" y="2426287"/>
            <a:ext cx="2960915"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4"/>
          </p:nvPr>
        </p:nvSpPr>
        <p:spPr>
          <a:xfrm>
            <a:off x="8211910" y="2426286"/>
            <a:ext cx="2960915"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852886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8"/>
                                        </p:tgtEl>
                                      </p:cBhvr>
                                      <p:by x="105000" y="105000"/>
                                    </p:animScale>
                                  </p:childTnLst>
                                </p:cTn>
                              </p:par>
                              <p:par>
                                <p:cTn id="10" presetID="22" presetClass="entr" presetSubtype="8" fill="hold" grpId="0" nodeType="withEffect">
                                  <p:stCondLst>
                                    <p:cond delay="4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400"/>
                                  </p:stCondLst>
                                  <p:childTnLst>
                                    <p:animScale>
                                      <p:cBhvr>
                                        <p:cTn id="14" dur="500" fill="hold"/>
                                        <p:tgtEl>
                                          <p:spTgt spid="9"/>
                                        </p:tgtEl>
                                      </p:cBhvr>
                                      <p:by x="105000" y="105000"/>
                                    </p:animScale>
                                  </p:childTnLst>
                                </p:cTn>
                              </p:par>
                              <p:par>
                                <p:cTn id="15" presetID="22" presetClass="entr" presetSubtype="8" fill="hold" grpId="0" nodeType="withEffect">
                                  <p:stCondLst>
                                    <p:cond delay="80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800"/>
                                  </p:stCondLst>
                                  <p:childTnLst>
                                    <p:animScale>
                                      <p:cBhvr>
                                        <p:cTn id="19"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preserve="1" userDrawn="1">
  <p:cSld name="92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0" y="0"/>
            <a:ext cx="12192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1">
            <a:extLst>
              <a:ext uri="{FF2B5EF4-FFF2-40B4-BE49-F238E27FC236}">
                <a16:creationId xmlns:a16="http://schemas.microsoft.com/office/drawing/2014/main" id="{AE61473E-794B-46BB-AB2B-6CF252FC0214}"/>
              </a:ext>
            </a:extLst>
          </p:cNvPr>
          <p:cNvSpPr>
            <a:spLocks noGrp="1"/>
          </p:cNvSpPr>
          <p:nvPr>
            <p:ph type="title"/>
          </p:nvPr>
        </p:nvSpPr>
        <p:spPr>
          <a:xfrm>
            <a:off x="1019175" y="2179155"/>
            <a:ext cx="10153650" cy="1249845"/>
          </a:xfrm>
        </p:spPr>
        <p:txBody>
          <a:bodyPr/>
          <a:lstStyle>
            <a:lvl1pPr>
              <a:defRPr sz="8800">
                <a:solidFill>
                  <a:srgbClr val="FFFFFF"/>
                </a:solidFill>
                <a:latin typeface="+mj-lt"/>
              </a:defRPr>
            </a:lvl1pPr>
          </a:lstStyle>
          <a:p>
            <a:r>
              <a:rPr lang="en-US"/>
              <a:t>Click to edit Master title style</a:t>
            </a:r>
          </a:p>
        </p:txBody>
      </p:sp>
    </p:spTree>
    <p:extLst>
      <p:ext uri="{BB962C8B-B14F-4D97-AF65-F5344CB8AC3E}">
        <p14:creationId xmlns:p14="http://schemas.microsoft.com/office/powerpoint/2010/main" val="4248502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45_Title Slide">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tx1">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3FE0224B-A5E1-4B08-BD5F-3521FF7B48DC}"/>
              </a:ext>
            </a:extLst>
          </p:cNvPr>
          <p:cNvSpPr>
            <a:spLocks noGrp="1"/>
          </p:cNvSpPr>
          <p:nvPr>
            <p:ph type="title"/>
          </p:nvPr>
        </p:nvSpPr>
        <p:spPr>
          <a:xfrm>
            <a:off x="2028825" y="946702"/>
            <a:ext cx="4067176" cy="2120055"/>
          </a:xfrm>
        </p:spPr>
        <p:txBody>
          <a:bodyPr/>
          <a:lstStyle/>
          <a:p>
            <a:r>
              <a:rPr lang="en-US"/>
              <a:t>Click to edit Master title style</a:t>
            </a:r>
          </a:p>
        </p:txBody>
      </p:sp>
      <p:grpSp>
        <p:nvGrpSpPr>
          <p:cNvPr id="2" name="Group 1">
            <a:extLst>
              <a:ext uri="{FF2B5EF4-FFF2-40B4-BE49-F238E27FC236}">
                <a16:creationId xmlns:a16="http://schemas.microsoft.com/office/drawing/2014/main" id="{A57C9152-07F3-474A-8266-E552A716B6AE}"/>
              </a:ext>
            </a:extLst>
          </p:cNvPr>
          <p:cNvGrpSpPr/>
          <p:nvPr userDrawn="1"/>
        </p:nvGrpSpPr>
        <p:grpSpPr>
          <a:xfrm>
            <a:off x="5550444" y="1841480"/>
            <a:ext cx="6641556" cy="3899528"/>
            <a:chOff x="5550444" y="1841480"/>
            <a:chExt cx="6641556" cy="3899528"/>
          </a:xfrm>
        </p:grpSpPr>
        <p:pic>
          <p:nvPicPr>
            <p:cNvPr id="8" name="Picture 7">
              <a:extLst>
                <a:ext uri="{FF2B5EF4-FFF2-40B4-BE49-F238E27FC236}">
                  <a16:creationId xmlns:a16="http://schemas.microsoft.com/office/drawing/2014/main" id="{D806993E-AE8E-4349-A470-0020BD13FFA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5550444" y="1841480"/>
              <a:ext cx="6641556" cy="3899528"/>
            </a:xfrm>
            <a:prstGeom prst="rect">
              <a:avLst/>
            </a:prstGeom>
            <a:effectLst/>
          </p:spPr>
        </p:pic>
        <p:sp>
          <p:nvSpPr>
            <p:cNvPr id="12" name="Rectangle 11">
              <a:extLst>
                <a:ext uri="{FF2B5EF4-FFF2-40B4-BE49-F238E27FC236}">
                  <a16:creationId xmlns:a16="http://schemas.microsoft.com/office/drawing/2014/main" id="{9F635B59-75FD-4B1B-924C-7F5A0A647BD4}"/>
                </a:ext>
              </a:extLst>
            </p:cNvPr>
            <p:cNvSpPr/>
            <p:nvPr userDrawn="1"/>
          </p:nvSpPr>
          <p:spPr>
            <a:xfrm>
              <a:off x="8511993" y="5381156"/>
              <a:ext cx="660400" cy="138910"/>
            </a:xfrm>
            <a:prstGeom prst="rect">
              <a:avLst/>
            </a:prstGeom>
            <a:solidFill>
              <a:srgbClr val="1F1C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Picture Placeholder 8">
            <a:extLst>
              <a:ext uri="{FF2B5EF4-FFF2-40B4-BE49-F238E27FC236}">
                <a16:creationId xmlns:a16="http://schemas.microsoft.com/office/drawing/2014/main" id="{8C99B3E5-29F6-4045-95C7-E01008D073A7}"/>
              </a:ext>
            </a:extLst>
          </p:cNvPr>
          <p:cNvSpPr>
            <a:spLocks noGrp="1"/>
          </p:cNvSpPr>
          <p:nvPr>
            <p:ph type="pic" sz="quarter" idx="13"/>
          </p:nvPr>
        </p:nvSpPr>
        <p:spPr>
          <a:xfrm>
            <a:off x="6369415" y="2123074"/>
            <a:ext cx="4996292" cy="312043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57627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22" presetClass="entr" presetSubtype="8" fill="hold" grpId="0" nodeType="withEffect">
                                  <p:stCondLst>
                                    <p:cond delay="70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par>
                                <p:cTn id="12" presetID="6" presetClass="emph" presetSubtype="0" accel="50000" decel="50000" autoRev="1" fill="hold" grpId="1" nodeType="withEffect">
                                  <p:stCondLst>
                                    <p:cond delay="800"/>
                                  </p:stCondLst>
                                  <p:childTnLst>
                                    <p:animScale>
                                      <p:cBhvr>
                                        <p:cTn id="13" dur="500"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preserve="1" userDrawn="1">
  <p:cSld name="97_Custom Layout">
    <p:bg>
      <p:bgRef idx="1001">
        <a:schemeClr val="bg1"/>
      </p:bgRef>
    </p:bg>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9156700" y="0"/>
            <a:ext cx="30353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1">
            <a:extLst>
              <a:ext uri="{FF2B5EF4-FFF2-40B4-BE49-F238E27FC236}">
                <a16:creationId xmlns:a16="http://schemas.microsoft.com/office/drawing/2014/main" id="{9C31A947-6141-40E5-B637-C8CC8B3465BD}"/>
              </a:ext>
            </a:extLst>
          </p:cNvPr>
          <p:cNvSpPr>
            <a:spLocks noGrp="1"/>
          </p:cNvSpPr>
          <p:nvPr>
            <p:ph type="title"/>
          </p:nvPr>
        </p:nvSpPr>
        <p:spPr>
          <a:xfrm>
            <a:off x="1019175" y="946702"/>
            <a:ext cx="5083176" cy="1249845"/>
          </a:xfrm>
        </p:spPr>
        <p:txBody>
          <a:bodyPr/>
          <a:lstStyle>
            <a:lvl1pPr>
              <a:defRPr>
                <a:solidFill>
                  <a:srgbClr val="FFFFFF"/>
                </a:solidFill>
              </a:defRPr>
            </a:lvl1pPr>
          </a:lstStyle>
          <a:p>
            <a:r>
              <a:rPr lang="en-US"/>
              <a:t>Click to edit Master title style</a:t>
            </a:r>
          </a:p>
        </p:txBody>
      </p:sp>
    </p:spTree>
    <p:extLst>
      <p:ext uri="{BB962C8B-B14F-4D97-AF65-F5344CB8AC3E}">
        <p14:creationId xmlns:p14="http://schemas.microsoft.com/office/powerpoint/2010/main" val="233150295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8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8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51_Custom Layout">
    <p:bg>
      <p:bgRef idx="1001">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lgn="r">
              <a:defRPr/>
            </a:lvl1pPr>
          </a:lstStyle>
          <a:p>
            <a:r>
              <a:rPr lang="en-US"/>
              <a:t>Click to edit Master title style</a:t>
            </a:r>
          </a:p>
        </p:txBody>
      </p:sp>
    </p:spTree>
    <p:extLst>
      <p:ext uri="{BB962C8B-B14F-4D97-AF65-F5344CB8AC3E}">
        <p14:creationId xmlns:p14="http://schemas.microsoft.com/office/powerpoint/2010/main" val="1454001229"/>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1016000" y="0"/>
            <a:ext cx="3058160" cy="4572000"/>
          </a:xfrm>
          <a:prstGeom prst="rect">
            <a:avLst/>
          </a:prstGeom>
          <a:gradFill>
            <a:gsLst>
              <a:gs pos="0">
                <a:schemeClr val="tx1">
                  <a:alpha val="40000"/>
                </a:schemeClr>
              </a:gs>
              <a:gs pos="99000">
                <a:schemeClr val="tx1">
                  <a:alpha val="20000"/>
                </a:schemeClr>
              </a:gs>
            </a:gsLst>
            <a:lin ang="5400000" scaled="1"/>
          </a:gra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4"/>
          </p:nvPr>
        </p:nvSpPr>
        <p:spPr>
          <a:xfrm>
            <a:off x="4074160" y="4572000"/>
            <a:ext cx="7101840" cy="2286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14321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0"/>
                                  </p:stCondLst>
                                  <p:childTnLst>
                                    <p:animScale>
                                      <p:cBhvr>
                                        <p:cTn id="9" dur="500" fill="hold"/>
                                        <p:tgtEl>
                                          <p:spTgt spid="4"/>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Lst>
  </p:timing>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98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8C14B45-0E79-4B57-A532-BA72669181C5}"/>
              </a:ext>
            </a:extLst>
          </p:cNvPr>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4192939017"/>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userDrawn="1">
  <p:cSld name="99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0" y="0"/>
            <a:ext cx="12192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107965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100"/>
                                  </p:stCondLst>
                                  <p:childTnLst>
                                    <p:animScale>
                                      <p:cBhvr>
                                        <p:cTn id="9" dur="500" fill="hold"/>
                                        <p:tgtEl>
                                          <p:spTgt spid="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100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8AD738A8-4F51-4924-820C-CCB843088C8C}"/>
              </a:ext>
            </a:extLst>
          </p:cNvPr>
          <p:cNvSpPr>
            <a:spLocks noGrp="1"/>
          </p:cNvSpPr>
          <p:nvPr>
            <p:ph type="pic" sz="quarter" idx="15"/>
          </p:nvPr>
        </p:nvSpPr>
        <p:spPr>
          <a:xfrm>
            <a:off x="6095999" y="0"/>
            <a:ext cx="507682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5">
            <a:extLst>
              <a:ext uri="{FF2B5EF4-FFF2-40B4-BE49-F238E27FC236}">
                <a16:creationId xmlns:a16="http://schemas.microsoft.com/office/drawing/2014/main" id="{9D9A140C-EC8B-400B-A57E-FCD0F195C2AC}"/>
              </a:ext>
            </a:extLst>
          </p:cNvPr>
          <p:cNvSpPr>
            <a:spLocks noGrp="1"/>
          </p:cNvSpPr>
          <p:nvPr>
            <p:ph type="title"/>
          </p:nvPr>
        </p:nvSpPr>
        <p:spPr>
          <a:xfrm>
            <a:off x="2028825" y="946703"/>
            <a:ext cx="4067176" cy="1273984"/>
          </a:xfrm>
        </p:spPr>
        <p:txBody>
          <a:bodyPr/>
          <a:lstStyle/>
          <a:p>
            <a:r>
              <a:rPr lang="en-US"/>
              <a:t>Click to edit Master title style</a:t>
            </a:r>
          </a:p>
        </p:txBody>
      </p:sp>
    </p:spTree>
    <p:extLst>
      <p:ext uri="{BB962C8B-B14F-4D97-AF65-F5344CB8AC3E}">
        <p14:creationId xmlns:p14="http://schemas.microsoft.com/office/powerpoint/2010/main" val="293901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101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8AD738A8-4F51-4924-820C-CCB843088C8C}"/>
              </a:ext>
            </a:extLst>
          </p:cNvPr>
          <p:cNvSpPr>
            <a:spLocks noGrp="1"/>
          </p:cNvSpPr>
          <p:nvPr>
            <p:ph type="pic" sz="quarter" idx="15"/>
          </p:nvPr>
        </p:nvSpPr>
        <p:spPr>
          <a:xfrm>
            <a:off x="5067302" y="2399733"/>
            <a:ext cx="2057398" cy="2058534"/>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004999077"/>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173_Custom Layout">
    <p:bg>
      <p:bgRef idx="1001">
        <a:schemeClr val="bg1"/>
      </p:bgRef>
    </p:bg>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792B1559-7850-436C-8E1A-6F5C72B43B03}"/>
              </a:ext>
            </a:extLst>
          </p:cNvPr>
          <p:cNvSpPr>
            <a:spLocks noGrp="1"/>
          </p:cNvSpPr>
          <p:nvPr>
            <p:ph type="pic" sz="quarter" idx="15"/>
          </p:nvPr>
        </p:nvSpPr>
        <p:spPr>
          <a:xfrm>
            <a:off x="9151985" y="3625131"/>
            <a:ext cx="2028930" cy="1194003"/>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6" name="Title 5"/>
          <p:cNvSpPr>
            <a:spLocks noGrp="1"/>
          </p:cNvSpPr>
          <p:nvPr>
            <p:ph type="title"/>
          </p:nvPr>
        </p:nvSpPr>
        <p:spPr/>
        <p:txBody>
          <a:bodyPr/>
          <a:lstStyle/>
          <a:p>
            <a:r>
              <a:rPr lang="en-US"/>
              <a:t>Click to edit Master title style</a:t>
            </a:r>
          </a:p>
        </p:txBody>
      </p:sp>
      <p:sp>
        <p:nvSpPr>
          <p:cNvPr id="7" name="Picture Placeholder 8">
            <a:extLst>
              <a:ext uri="{FF2B5EF4-FFF2-40B4-BE49-F238E27FC236}">
                <a16:creationId xmlns:a16="http://schemas.microsoft.com/office/drawing/2014/main" id="{A08864AF-3777-4A23-B16D-8EAFA8EF40D3}"/>
              </a:ext>
            </a:extLst>
          </p:cNvPr>
          <p:cNvSpPr>
            <a:spLocks noGrp="1"/>
          </p:cNvSpPr>
          <p:nvPr>
            <p:ph type="pic" sz="quarter" idx="13"/>
          </p:nvPr>
        </p:nvSpPr>
        <p:spPr>
          <a:xfrm>
            <a:off x="6776530" y="4023360"/>
            <a:ext cx="2032431" cy="118472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5A6224AF-B8E2-4DC2-A67A-897D7CB3A7B5}"/>
              </a:ext>
            </a:extLst>
          </p:cNvPr>
          <p:cNvSpPr>
            <a:spLocks noGrp="1"/>
          </p:cNvSpPr>
          <p:nvPr>
            <p:ph type="pic" sz="quarter" idx="14"/>
          </p:nvPr>
        </p:nvSpPr>
        <p:spPr>
          <a:xfrm>
            <a:off x="2028823" y="4023360"/>
            <a:ext cx="2032431" cy="118472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a:extLst>
              <a:ext uri="{FF2B5EF4-FFF2-40B4-BE49-F238E27FC236}">
                <a16:creationId xmlns:a16="http://schemas.microsoft.com/office/drawing/2014/main" id="{792B1559-7850-436C-8E1A-6F5C72B43B03}"/>
              </a:ext>
            </a:extLst>
          </p:cNvPr>
          <p:cNvSpPr>
            <a:spLocks noGrp="1"/>
          </p:cNvSpPr>
          <p:nvPr>
            <p:ph type="pic" sz="quarter" idx="12"/>
          </p:nvPr>
        </p:nvSpPr>
        <p:spPr>
          <a:xfrm>
            <a:off x="4404426" y="3625132"/>
            <a:ext cx="2028930" cy="1194003"/>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86619009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0"/>
                                  </p:stCondLst>
                                  <p:childTnLst>
                                    <p:animScale>
                                      <p:cBhvr>
                                        <p:cTn id="9" dur="500" fill="hold"/>
                                        <p:tgtEl>
                                          <p:spTgt spid="8"/>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9"/>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7"/>
                                        </p:tgtEl>
                                      </p:cBhvr>
                                      <p:by x="105000" y="105000"/>
                                    </p:animScale>
                                  </p:childTnLst>
                                </p:cTn>
                              </p:par>
                              <p:par>
                                <p:cTn id="20" presetID="22" presetClass="entr" presetSubtype="8" fill="hold" grpId="0" nodeType="withEffect">
                                  <p:stCondLst>
                                    <p:cond delay="75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7" grpId="0" animBg="1"/>
      <p:bldP spid="7" grpId="1" animBg="1"/>
      <p:bldP spid="8" grpId="0" animBg="1"/>
      <p:bldP spid="8" grpId="1" animBg="1"/>
      <p:bldP spid="9" grpId="0" animBg="1"/>
      <p:bldP spid="9" grpId="1" animBg="1"/>
    </p:bld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174_Custom Layout">
    <p:bg>
      <p:bgRef idx="1001">
        <a:schemeClr val="bg1"/>
      </p:bgRef>
    </p:bg>
    <p:spTree>
      <p:nvGrpSpPr>
        <p:cNvPr id="1" name=""/>
        <p:cNvGrpSpPr/>
        <p:nvPr/>
      </p:nvGrpSpPr>
      <p:grpSpPr>
        <a:xfrm>
          <a:off x="0" y="0"/>
          <a:ext cx="0" cy="0"/>
          <a:chOff x="0" y="0"/>
          <a:chExt cx="0" cy="0"/>
        </a:xfrm>
      </p:grpSpPr>
      <p:sp>
        <p:nvSpPr>
          <p:cNvPr id="10" name="Picture Placeholder 12">
            <a:extLst>
              <a:ext uri="{FF2B5EF4-FFF2-40B4-BE49-F238E27FC236}">
                <a16:creationId xmlns:a16="http://schemas.microsoft.com/office/drawing/2014/main" id="{AD230349-19D4-4CA5-8D2F-2D523A2CF199}"/>
              </a:ext>
            </a:extLst>
          </p:cNvPr>
          <p:cNvSpPr>
            <a:spLocks noGrp="1"/>
          </p:cNvSpPr>
          <p:nvPr>
            <p:ph type="pic" sz="quarter" idx="16"/>
          </p:nvPr>
        </p:nvSpPr>
        <p:spPr>
          <a:xfrm>
            <a:off x="9804531" y="2243001"/>
            <a:ext cx="1372287" cy="1183006"/>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5"/>
          <p:cNvSpPr>
            <a:spLocks noGrp="1"/>
          </p:cNvSpPr>
          <p:nvPr>
            <p:ph type="title"/>
          </p:nvPr>
        </p:nvSpPr>
        <p:spPr/>
        <p:txBody>
          <a:bodyPr/>
          <a:lstStyle/>
          <a:p>
            <a:r>
              <a:rPr lang="en-US"/>
              <a:t>Click to edit Master title style</a:t>
            </a:r>
          </a:p>
        </p:txBody>
      </p:sp>
      <p:sp>
        <p:nvSpPr>
          <p:cNvPr id="8" name="Picture Placeholder 7">
            <a:extLst>
              <a:ext uri="{FF2B5EF4-FFF2-40B4-BE49-F238E27FC236}">
                <a16:creationId xmlns:a16="http://schemas.microsoft.com/office/drawing/2014/main" id="{5AC01277-4AEE-4579-BC6D-BD55F4A55B93}"/>
              </a:ext>
            </a:extLst>
          </p:cNvPr>
          <p:cNvSpPr>
            <a:spLocks noGrp="1"/>
          </p:cNvSpPr>
          <p:nvPr>
            <p:ph type="pic" sz="quarter" idx="14"/>
          </p:nvPr>
        </p:nvSpPr>
        <p:spPr>
          <a:xfrm>
            <a:off x="2028824" y="2243001"/>
            <a:ext cx="1375772" cy="1186010"/>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12">
            <a:extLst>
              <a:ext uri="{FF2B5EF4-FFF2-40B4-BE49-F238E27FC236}">
                <a16:creationId xmlns:a16="http://schemas.microsoft.com/office/drawing/2014/main" id="{AD230349-19D4-4CA5-8D2F-2D523A2CF199}"/>
              </a:ext>
            </a:extLst>
          </p:cNvPr>
          <p:cNvSpPr>
            <a:spLocks noGrp="1"/>
          </p:cNvSpPr>
          <p:nvPr>
            <p:ph type="pic" sz="quarter" idx="15"/>
          </p:nvPr>
        </p:nvSpPr>
        <p:spPr>
          <a:xfrm>
            <a:off x="5910256" y="2243001"/>
            <a:ext cx="1372287" cy="1183006"/>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78881744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6" presetClass="emph" presetSubtype="0" accel="50000" decel="50000" autoRev="1" fill="hold" grpId="1" nodeType="withEffect">
                                  <p:stCondLst>
                                    <p:cond delay="0"/>
                                  </p:stCondLst>
                                  <p:childTnLst>
                                    <p:animScale>
                                      <p:cBhvr>
                                        <p:cTn id="9" dur="500" fill="hold"/>
                                        <p:tgtEl>
                                          <p:spTgt spid="8"/>
                                        </p:tgtEl>
                                      </p:cBhvr>
                                      <p:by x="105000" y="105000"/>
                                    </p:animScale>
                                  </p:childTnLst>
                                </p:cTn>
                              </p:par>
                              <p:par>
                                <p:cTn id="10" presetID="22" presetClass="entr" presetSubtype="4" fill="hold" grpId="0" nodeType="withEffect">
                                  <p:stCondLst>
                                    <p:cond delay="50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3"/>
                                        </p:tgtEl>
                                      </p:cBhvr>
                                      <p:by x="105000" y="105000"/>
                                    </p:animScale>
                                  </p:childTnLst>
                                </p:cTn>
                              </p:par>
                              <p:par>
                                <p:cTn id="15" presetID="22" presetClass="entr" presetSubtype="4" fill="hold" grpId="0" nodeType="withEffect">
                                  <p:stCondLst>
                                    <p:cond delay="100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8" grpId="0" animBg="1"/>
      <p:bldP spid="8" grpId="1" animBg="1"/>
      <p:bldP spid="13" grpId="0" animBg="1"/>
      <p:bldP spid="13" grpId="1" animBg="1"/>
    </p:bld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176_Custom Layout">
    <p:bg>
      <p:bgRef idx="1001">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8" name="Picture Placeholder 7">
            <a:extLst>
              <a:ext uri="{FF2B5EF4-FFF2-40B4-BE49-F238E27FC236}">
                <a16:creationId xmlns:a16="http://schemas.microsoft.com/office/drawing/2014/main" id="{5AC01277-4AEE-4579-BC6D-BD55F4A55B93}"/>
              </a:ext>
            </a:extLst>
          </p:cNvPr>
          <p:cNvSpPr>
            <a:spLocks noGrp="1"/>
          </p:cNvSpPr>
          <p:nvPr>
            <p:ph type="pic" sz="quarter" idx="14"/>
          </p:nvPr>
        </p:nvSpPr>
        <p:spPr>
          <a:xfrm>
            <a:off x="2028824" y="2459489"/>
            <a:ext cx="2246536" cy="1936669"/>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12">
            <a:extLst>
              <a:ext uri="{FF2B5EF4-FFF2-40B4-BE49-F238E27FC236}">
                <a16:creationId xmlns:a16="http://schemas.microsoft.com/office/drawing/2014/main" id="{AD230349-19D4-4CA5-8D2F-2D523A2CF199}"/>
              </a:ext>
            </a:extLst>
          </p:cNvPr>
          <p:cNvSpPr>
            <a:spLocks noGrp="1"/>
          </p:cNvSpPr>
          <p:nvPr>
            <p:ph type="pic" sz="quarter" idx="15"/>
          </p:nvPr>
        </p:nvSpPr>
        <p:spPr>
          <a:xfrm>
            <a:off x="8926289" y="2459489"/>
            <a:ext cx="2246536" cy="1936669"/>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Picture Placeholder 4">
            <a:extLst>
              <a:ext uri="{FF2B5EF4-FFF2-40B4-BE49-F238E27FC236}">
                <a16:creationId xmlns:a16="http://schemas.microsoft.com/office/drawing/2014/main" id="{71109417-376D-4F08-B15B-8B34B7EA7E7E}"/>
              </a:ext>
            </a:extLst>
          </p:cNvPr>
          <p:cNvSpPr>
            <a:spLocks noGrp="1"/>
          </p:cNvSpPr>
          <p:nvPr>
            <p:ph type="pic" sz="quarter" idx="16"/>
          </p:nvPr>
        </p:nvSpPr>
        <p:spPr>
          <a:xfrm>
            <a:off x="5477557" y="2459489"/>
            <a:ext cx="2246536" cy="1936669"/>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60464487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6" presetClass="emph" presetSubtype="0" accel="50000" decel="50000" autoRev="1" fill="hold" grpId="1" nodeType="withEffect">
                                  <p:stCondLst>
                                    <p:cond delay="0"/>
                                  </p:stCondLst>
                                  <p:childTnLst>
                                    <p:animScale>
                                      <p:cBhvr>
                                        <p:cTn id="9" dur="500" fill="hold"/>
                                        <p:tgtEl>
                                          <p:spTgt spid="8"/>
                                        </p:tgtEl>
                                      </p:cBhvr>
                                      <p:by x="105000" y="105000"/>
                                    </p:animScale>
                                  </p:childTnLst>
                                </p:cTn>
                              </p:par>
                              <p:par>
                                <p:cTn id="10" presetID="22" presetClass="entr" presetSubtype="4" fill="hold" grpId="0" nodeType="withEffect">
                                  <p:stCondLst>
                                    <p:cond delay="25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5"/>
                                        </p:tgtEl>
                                      </p:cBhvr>
                                      <p:by x="105000" y="105000"/>
                                    </p:animScale>
                                  </p:childTnLst>
                                </p:cTn>
                              </p:par>
                              <p:par>
                                <p:cTn id="15" presetID="22" presetClass="entr" presetSubtype="4" fill="hold" grpId="0" nodeType="withEffect">
                                  <p:stCondLst>
                                    <p:cond delay="50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3" grpId="0" animBg="1"/>
      <p:bldP spid="13" grpId="1" animBg="1"/>
      <p:bldP spid="5" grpId="0" animBg="1"/>
      <p:bldP spid="5" grpId="1" animBg="1"/>
    </p:bld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175_Custom Layout">
    <p:bg>
      <p:bgRef idx="1001">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8" name="Picture Placeholder 7">
            <a:extLst>
              <a:ext uri="{FF2B5EF4-FFF2-40B4-BE49-F238E27FC236}">
                <a16:creationId xmlns:a16="http://schemas.microsoft.com/office/drawing/2014/main" id="{5AC01277-4AEE-4579-BC6D-BD55F4A55B93}"/>
              </a:ext>
            </a:extLst>
          </p:cNvPr>
          <p:cNvSpPr>
            <a:spLocks noGrp="1"/>
          </p:cNvSpPr>
          <p:nvPr>
            <p:ph type="pic" sz="quarter" idx="14"/>
          </p:nvPr>
        </p:nvSpPr>
        <p:spPr>
          <a:xfrm>
            <a:off x="2028824" y="2433363"/>
            <a:ext cx="1581746" cy="1363574"/>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12">
            <a:extLst>
              <a:ext uri="{FF2B5EF4-FFF2-40B4-BE49-F238E27FC236}">
                <a16:creationId xmlns:a16="http://schemas.microsoft.com/office/drawing/2014/main" id="{AD230349-19D4-4CA5-8D2F-2D523A2CF199}"/>
              </a:ext>
            </a:extLst>
          </p:cNvPr>
          <p:cNvSpPr>
            <a:spLocks noGrp="1"/>
          </p:cNvSpPr>
          <p:nvPr>
            <p:ph type="pic" sz="quarter" idx="15"/>
          </p:nvPr>
        </p:nvSpPr>
        <p:spPr>
          <a:xfrm>
            <a:off x="5809952" y="2433363"/>
            <a:ext cx="1581746" cy="1363574"/>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Picture Placeholder 4">
            <a:extLst>
              <a:ext uri="{FF2B5EF4-FFF2-40B4-BE49-F238E27FC236}">
                <a16:creationId xmlns:a16="http://schemas.microsoft.com/office/drawing/2014/main" id="{71109417-376D-4F08-B15B-8B34B7EA7E7E}"/>
              </a:ext>
            </a:extLst>
          </p:cNvPr>
          <p:cNvSpPr>
            <a:spLocks noGrp="1"/>
          </p:cNvSpPr>
          <p:nvPr>
            <p:ph type="pic" sz="quarter" idx="16"/>
          </p:nvPr>
        </p:nvSpPr>
        <p:spPr>
          <a:xfrm>
            <a:off x="3919388" y="2433363"/>
            <a:ext cx="1581746" cy="1363574"/>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6">
            <a:extLst>
              <a:ext uri="{FF2B5EF4-FFF2-40B4-BE49-F238E27FC236}">
                <a16:creationId xmlns:a16="http://schemas.microsoft.com/office/drawing/2014/main" id="{985F345F-D257-4AF3-AA5A-638A4E98D61B}"/>
              </a:ext>
            </a:extLst>
          </p:cNvPr>
          <p:cNvSpPr>
            <a:spLocks noGrp="1"/>
          </p:cNvSpPr>
          <p:nvPr>
            <p:ph type="pic" sz="quarter" idx="17"/>
          </p:nvPr>
        </p:nvSpPr>
        <p:spPr>
          <a:xfrm>
            <a:off x="7700516" y="2433363"/>
            <a:ext cx="1581746" cy="1363574"/>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6">
            <a:extLst>
              <a:ext uri="{FF2B5EF4-FFF2-40B4-BE49-F238E27FC236}">
                <a16:creationId xmlns:a16="http://schemas.microsoft.com/office/drawing/2014/main" id="{985F345F-D257-4AF3-AA5A-638A4E98D61B}"/>
              </a:ext>
            </a:extLst>
          </p:cNvPr>
          <p:cNvSpPr>
            <a:spLocks noGrp="1"/>
          </p:cNvSpPr>
          <p:nvPr>
            <p:ph type="pic" sz="quarter" idx="18"/>
          </p:nvPr>
        </p:nvSpPr>
        <p:spPr>
          <a:xfrm>
            <a:off x="9591079" y="2433363"/>
            <a:ext cx="1581746" cy="1363574"/>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16544286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6" presetClass="emph" presetSubtype="0" accel="50000" decel="50000" autoRev="1" fill="hold" grpId="1" nodeType="withEffect">
                                  <p:stCondLst>
                                    <p:cond delay="0"/>
                                  </p:stCondLst>
                                  <p:childTnLst>
                                    <p:animScale>
                                      <p:cBhvr>
                                        <p:cTn id="9" dur="500" fill="hold"/>
                                        <p:tgtEl>
                                          <p:spTgt spid="8"/>
                                        </p:tgtEl>
                                      </p:cBhvr>
                                      <p:by x="105000" y="105000"/>
                                    </p:animScale>
                                  </p:childTnLst>
                                </p:cTn>
                              </p:par>
                              <p:par>
                                <p:cTn id="10" presetID="22" presetClass="entr" presetSubtype="4" fill="hold" grpId="0" nodeType="withEffect">
                                  <p:stCondLst>
                                    <p:cond delay="25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5"/>
                                        </p:tgtEl>
                                      </p:cBhvr>
                                      <p:by x="105000" y="105000"/>
                                    </p:animScale>
                                  </p:childTnLst>
                                </p:cTn>
                              </p:par>
                              <p:par>
                                <p:cTn id="15" presetID="22" presetClass="entr" presetSubtype="4" fill="hold" grpId="0" nodeType="withEffect">
                                  <p:stCondLst>
                                    <p:cond delay="50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13"/>
                                        </p:tgtEl>
                                      </p:cBhvr>
                                      <p:by x="105000" y="105000"/>
                                    </p:animScale>
                                  </p:childTnLst>
                                </p:cTn>
                              </p:par>
                              <p:par>
                                <p:cTn id="20" presetID="22" presetClass="entr" presetSubtype="4" fill="hold" grpId="0" nodeType="withEffect">
                                  <p:stCondLst>
                                    <p:cond delay="75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7"/>
                                        </p:tgtEl>
                                      </p:cBhvr>
                                      <p:by x="105000" y="105000"/>
                                    </p:animScale>
                                  </p:childTnLst>
                                </p:cTn>
                              </p:par>
                              <p:par>
                                <p:cTn id="25" presetID="22" presetClass="entr" presetSubtype="4" fill="hold" grpId="0" nodeType="withEffect">
                                  <p:stCondLst>
                                    <p:cond delay="75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par>
                                <p:cTn id="28" presetID="6" presetClass="emph" presetSubtype="0" accel="50000" decel="50000" autoRev="1" fill="hold" grpId="1" nodeType="withEffect">
                                  <p:stCondLst>
                                    <p:cond delay="750"/>
                                  </p:stCondLst>
                                  <p:childTnLst>
                                    <p:animScale>
                                      <p:cBhvr>
                                        <p:cTn id="2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3" grpId="0" animBg="1"/>
      <p:bldP spid="13" grpId="1" animBg="1"/>
      <p:bldP spid="5" grpId="0" animBg="1"/>
      <p:bldP spid="5" grpId="1" animBg="1"/>
      <p:bldP spid="7" grpId="0" animBg="1"/>
      <p:bldP spid="7" grpId="1" animBg="1"/>
      <p:bldP spid="9" grpId="0" animBg="1"/>
      <p:bldP spid="9" grpId="1" animBg="1"/>
    </p:bld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93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defRPr b="1"/>
            </a:lvl1pPr>
          </a:lstStyle>
          <a:p>
            <a:r>
              <a:rPr lang="en-US"/>
              <a:t>Click to edit Master title style</a:t>
            </a:r>
          </a:p>
        </p:txBody>
      </p:sp>
      <p:sp>
        <p:nvSpPr>
          <p:cNvPr id="4" name="Picture Placeholder 8">
            <a:extLst>
              <a:ext uri="{FF2B5EF4-FFF2-40B4-BE49-F238E27FC236}">
                <a16:creationId xmlns:a16="http://schemas.microsoft.com/office/drawing/2014/main" id="{4385D845-B0B0-4F76-A5C3-DA93215F201B}"/>
              </a:ext>
            </a:extLst>
          </p:cNvPr>
          <p:cNvSpPr>
            <a:spLocks noGrp="1"/>
          </p:cNvSpPr>
          <p:nvPr>
            <p:ph type="pic" sz="quarter" idx="13"/>
          </p:nvPr>
        </p:nvSpPr>
        <p:spPr>
          <a:xfrm>
            <a:off x="7112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275015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149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lgn="r">
              <a:defRPr b="1"/>
            </a:lvl1pPr>
          </a:lstStyle>
          <a:p>
            <a:r>
              <a:rPr lang="en-US"/>
              <a:t>Click to edit Master title style</a:t>
            </a:r>
          </a:p>
        </p:txBody>
      </p:sp>
      <p:sp>
        <p:nvSpPr>
          <p:cNvPr id="4" name="Picture Placeholder 8">
            <a:extLst>
              <a:ext uri="{FF2B5EF4-FFF2-40B4-BE49-F238E27FC236}">
                <a16:creationId xmlns:a16="http://schemas.microsoft.com/office/drawing/2014/main" id="{4385D845-B0B0-4F76-A5C3-DA93215F201B}"/>
              </a:ext>
            </a:extLst>
          </p:cNvPr>
          <p:cNvSpPr>
            <a:spLocks noGrp="1"/>
          </p:cNvSpPr>
          <p:nvPr>
            <p:ph type="pic" sz="quarter" idx="13"/>
          </p:nvPr>
        </p:nvSpPr>
        <p:spPr>
          <a:xfrm>
            <a:off x="1019175"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882675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Picture Placeholder 8"/>
          <p:cNvSpPr>
            <a:spLocks noGrp="1"/>
          </p:cNvSpPr>
          <p:nvPr>
            <p:ph type="pic" sz="quarter" idx="14"/>
          </p:nvPr>
        </p:nvSpPr>
        <p:spPr>
          <a:xfrm>
            <a:off x="1016000" y="4572000"/>
            <a:ext cx="11176000" cy="2286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441241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150_Custom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385D845-B0B0-4F76-A5C3-DA93215F201B}"/>
              </a:ext>
            </a:extLst>
          </p:cNvPr>
          <p:cNvSpPr>
            <a:spLocks noGrp="1"/>
          </p:cNvSpPr>
          <p:nvPr>
            <p:ph type="pic" sz="quarter" idx="13"/>
          </p:nvPr>
        </p:nvSpPr>
        <p:spPr>
          <a:xfrm>
            <a:off x="1019175"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5">
            <a:extLst>
              <a:ext uri="{FF2B5EF4-FFF2-40B4-BE49-F238E27FC236}">
                <a16:creationId xmlns:a16="http://schemas.microsoft.com/office/drawing/2014/main" id="{B8DA4667-09D2-4757-9CB4-C629D2403453}"/>
              </a:ext>
            </a:extLst>
          </p:cNvPr>
          <p:cNvSpPr>
            <a:spLocks noGrp="1"/>
          </p:cNvSpPr>
          <p:nvPr>
            <p:ph type="title"/>
          </p:nvPr>
        </p:nvSpPr>
        <p:spPr>
          <a:xfrm>
            <a:off x="7105649" y="5023955"/>
            <a:ext cx="4067176" cy="1249845"/>
          </a:xfrm>
        </p:spPr>
        <p:txBody>
          <a:bodyPr/>
          <a:lstStyle>
            <a:lvl1pPr algn="r">
              <a:defRPr/>
            </a:lvl1pPr>
          </a:lstStyle>
          <a:p>
            <a:r>
              <a:rPr lang="en-US"/>
              <a:t>Click to edit Master title style</a:t>
            </a:r>
          </a:p>
        </p:txBody>
      </p:sp>
    </p:spTree>
    <p:extLst>
      <p:ext uri="{BB962C8B-B14F-4D97-AF65-F5344CB8AC3E}">
        <p14:creationId xmlns:p14="http://schemas.microsoft.com/office/powerpoint/2010/main" val="2272928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6482688" y="1125538"/>
            <a:ext cx="4690138" cy="51482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4511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179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1019175" y="11905"/>
            <a:ext cx="4406265" cy="51482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304025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180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1019175" y="11904"/>
            <a:ext cx="3590925" cy="626189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8AD738A8-4F51-4924-820C-CCB843088C8C}"/>
              </a:ext>
            </a:extLst>
          </p:cNvPr>
          <p:cNvSpPr>
            <a:spLocks noGrp="1"/>
          </p:cNvSpPr>
          <p:nvPr>
            <p:ph type="pic" sz="quarter" idx="15"/>
          </p:nvPr>
        </p:nvSpPr>
        <p:spPr>
          <a:xfrm>
            <a:off x="4314825" y="1852606"/>
            <a:ext cx="1313725" cy="131445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a:extLst>
              <a:ext uri="{FF2B5EF4-FFF2-40B4-BE49-F238E27FC236}">
                <a16:creationId xmlns:a16="http://schemas.microsoft.com/office/drawing/2014/main" id="{8AD738A8-4F51-4924-820C-CCB843088C8C}"/>
              </a:ext>
            </a:extLst>
          </p:cNvPr>
          <p:cNvSpPr>
            <a:spLocks noGrp="1"/>
          </p:cNvSpPr>
          <p:nvPr>
            <p:ph type="pic" sz="quarter" idx="16"/>
          </p:nvPr>
        </p:nvSpPr>
        <p:spPr>
          <a:xfrm>
            <a:off x="4315550" y="3714747"/>
            <a:ext cx="1313725" cy="131445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499823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4"/>
                                        </p:tgtEl>
                                      </p:cBhvr>
                                      <p:by x="105000" y="105000"/>
                                    </p:animScale>
                                  </p:childTnLst>
                                </p:cTn>
                              </p:par>
                              <p:par>
                                <p:cTn id="10" presetID="22" presetClass="entr" presetSubtype="4" fill="hold" grpId="0" nodeType="withEffect">
                                  <p:stCondLst>
                                    <p:cond delay="75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8"/>
                                        </p:tgtEl>
                                      </p:cBhvr>
                                      <p:by x="105000" y="105000"/>
                                    </p:animScale>
                                  </p:childTnLst>
                                </p:cTn>
                              </p:par>
                              <p:par>
                                <p:cTn id="15" presetID="22" presetClass="entr" presetSubtype="4" fill="hold" grpId="0" nodeType="withEffect">
                                  <p:stCondLst>
                                    <p:cond delay="100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8" grpId="0" animBg="1"/>
      <p:bldP spid="8" grpId="1" animBg="1"/>
      <p:bldP spid="9" grpId="0" animBg="1"/>
      <p:bldP spid="9" grpId="1" animBg="1"/>
    </p:bld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181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8442325" y="2501900"/>
            <a:ext cx="2730500" cy="16764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3"/>
          </p:nvPr>
        </p:nvSpPr>
        <p:spPr>
          <a:xfrm>
            <a:off x="5235575" y="2501900"/>
            <a:ext cx="2730500" cy="16764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4"/>
          </p:nvPr>
        </p:nvSpPr>
        <p:spPr>
          <a:xfrm>
            <a:off x="2034858" y="2501900"/>
            <a:ext cx="2730500" cy="16764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1517174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9"/>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8"/>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8" grpId="0" animBg="1"/>
      <p:bldP spid="8" grpId="1" animBg="1"/>
      <p:bldP spid="9" grpId="0" animBg="1"/>
      <p:bldP spid="9" grpId="1" animBg="1"/>
    </p:bld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182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6096000" y="0"/>
            <a:ext cx="609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5" name="Picture Placeholder 8"/>
          <p:cNvSpPr>
            <a:spLocks noGrp="1"/>
          </p:cNvSpPr>
          <p:nvPr>
            <p:ph type="pic" sz="quarter" idx="13"/>
          </p:nvPr>
        </p:nvSpPr>
        <p:spPr>
          <a:xfrm>
            <a:off x="-3" y="2292072"/>
            <a:ext cx="3016253" cy="226004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6" name="Picture Placeholder 8"/>
          <p:cNvSpPr>
            <a:spLocks noGrp="1"/>
          </p:cNvSpPr>
          <p:nvPr>
            <p:ph type="pic" sz="quarter" idx="14"/>
          </p:nvPr>
        </p:nvSpPr>
        <p:spPr>
          <a:xfrm>
            <a:off x="19047" y="1"/>
            <a:ext cx="6051552" cy="225893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7" name="Picture Placeholder 8"/>
          <p:cNvSpPr>
            <a:spLocks noGrp="1"/>
          </p:cNvSpPr>
          <p:nvPr>
            <p:ph type="pic" sz="quarter" idx="15"/>
          </p:nvPr>
        </p:nvSpPr>
        <p:spPr>
          <a:xfrm>
            <a:off x="9522" y="4584144"/>
            <a:ext cx="6051552" cy="225893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598769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6"/>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5"/>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17"/>
                                        </p:tgtEl>
                                      </p:cBhvr>
                                      <p:by x="105000" y="105000"/>
                                    </p:animScale>
                                  </p:childTnLst>
                                </p:cTn>
                              </p:par>
                              <p:par>
                                <p:cTn id="20" presetID="22" presetClass="entr" presetSubtype="8" fill="hold" grpId="0" nodeType="withEffect">
                                  <p:stCondLst>
                                    <p:cond delay="100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5" grpId="0" animBg="1"/>
      <p:bldP spid="15" grpId="1" animBg="1"/>
      <p:bldP spid="16" grpId="0" animBg="1"/>
      <p:bldP spid="16" grpId="1" animBg="1"/>
      <p:bldP spid="17" grpId="0" animBg="1"/>
      <p:bldP spid="17" grpId="1" animBg="1"/>
    </p:bldLst>
  </p:timing>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183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6400801" y="1125538"/>
            <a:ext cx="2260600" cy="32940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4"/>
          </p:nvPr>
        </p:nvSpPr>
        <p:spPr>
          <a:xfrm>
            <a:off x="9003506" y="3746500"/>
            <a:ext cx="3188494" cy="25273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1"/>
          <p:cNvSpPr>
            <a:spLocks noGrp="1"/>
          </p:cNvSpPr>
          <p:nvPr>
            <p:ph type="title"/>
          </p:nvPr>
        </p:nvSpPr>
        <p:spPr>
          <a:xfrm>
            <a:off x="2028825" y="946702"/>
            <a:ext cx="4067176" cy="1249845"/>
          </a:xfrm>
        </p:spPr>
        <p:txBody>
          <a:bodyPr/>
          <a:lstStyle/>
          <a:p>
            <a:r>
              <a:rPr lang="en-US"/>
              <a:t>Click to edit Master title style</a:t>
            </a:r>
          </a:p>
        </p:txBody>
      </p:sp>
      <p:sp>
        <p:nvSpPr>
          <p:cNvPr id="11" name="Picture Placeholder 8">
            <a:extLst>
              <a:ext uri="{FF2B5EF4-FFF2-40B4-BE49-F238E27FC236}">
                <a16:creationId xmlns:a16="http://schemas.microsoft.com/office/drawing/2014/main" id="{8AD738A8-4F51-4924-820C-CCB843088C8C}"/>
              </a:ext>
            </a:extLst>
          </p:cNvPr>
          <p:cNvSpPr>
            <a:spLocks noGrp="1"/>
          </p:cNvSpPr>
          <p:nvPr>
            <p:ph type="pic" sz="quarter" idx="15"/>
          </p:nvPr>
        </p:nvSpPr>
        <p:spPr>
          <a:xfrm>
            <a:off x="6698456" y="4924424"/>
            <a:ext cx="330998" cy="33118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627114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15"/>
                                        </p:tgtEl>
                                      </p:cBhvr>
                                      <p:by x="105000" y="105000"/>
                                    </p:animScale>
                                  </p:childTnLst>
                                </p:cTn>
                              </p:par>
                              <p:par>
                                <p:cTn id="10" presetID="22" presetClass="entr" presetSubtype="8" fill="hold" grpId="0" nodeType="withEffect">
                                  <p:stCondLst>
                                    <p:cond delay="75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9"/>
                                        </p:tgtEl>
                                      </p:cBhvr>
                                      <p:by x="105000" y="105000"/>
                                    </p:animScale>
                                  </p:childTnLst>
                                </p:cTn>
                              </p:par>
                              <p:par>
                                <p:cTn id="15" presetID="10" presetClass="entr" presetSubtype="0" fill="hold" grpId="0" nodeType="withEffect">
                                  <p:stCondLst>
                                    <p:cond delay="125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par>
                                <p:cTn id="18" presetID="6" presetClass="emph" presetSubtype="0" accel="50000" decel="50000" autoRev="1" fill="hold" grpId="1" nodeType="withEffect">
                                  <p:stCondLst>
                                    <p:cond delay="1250"/>
                                  </p:stCondLst>
                                  <p:childTnLst>
                                    <p:animScale>
                                      <p:cBhvr>
                                        <p:cTn id="19"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9" grpId="0" animBg="1"/>
      <p:bldP spid="9" grpId="1" animBg="1"/>
      <p:bldP spid="11" grpId="0" animBg="1"/>
      <p:bldP spid="11" grpId="1" animBg="1"/>
    </p:bld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184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8391525" y="1135062"/>
            <a:ext cx="2781300" cy="469423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4225750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185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2028825" y="3719147"/>
            <a:ext cx="2540794" cy="146912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4"/>
          </p:nvPr>
        </p:nvSpPr>
        <p:spPr>
          <a:xfrm>
            <a:off x="4875730" y="2992206"/>
            <a:ext cx="2540794" cy="146912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5"/>
          </p:nvPr>
        </p:nvSpPr>
        <p:spPr>
          <a:xfrm>
            <a:off x="7722635" y="2254568"/>
            <a:ext cx="2540794" cy="146912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2765919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8"/>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8" grpId="0" animBg="1"/>
      <p:bldP spid="8" grpId="1" animBg="1"/>
      <p:bldP spid="9" grpId="0" animBg="1"/>
      <p:bldP spid="9" grpId="1" animBg="1"/>
    </p:bld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186_Custom Layout">
    <p:spTree>
      <p:nvGrpSpPr>
        <p:cNvPr id="1" name=""/>
        <p:cNvGrpSpPr/>
        <p:nvPr/>
      </p:nvGrpSpPr>
      <p:grpSpPr>
        <a:xfrm>
          <a:off x="0" y="0"/>
          <a:ext cx="0" cy="0"/>
          <a:chOff x="0" y="0"/>
          <a:chExt cx="0" cy="0"/>
        </a:xfrm>
      </p:grpSpPr>
      <p:sp>
        <p:nvSpPr>
          <p:cNvPr id="13" name="Picture Placeholder 12"/>
          <p:cNvSpPr>
            <a:spLocks noGrp="1"/>
          </p:cNvSpPr>
          <p:nvPr>
            <p:ph type="pic" sz="quarter" idx="15"/>
          </p:nvPr>
        </p:nvSpPr>
        <p:spPr>
          <a:xfrm>
            <a:off x="6103860" y="1125539"/>
            <a:ext cx="5076584" cy="5148261"/>
          </a:xfrm>
          <a:custGeom>
            <a:avLst/>
            <a:gdLst>
              <a:gd name="connsiteX0" fmla="*/ 3558299 w 5076584"/>
              <a:gd name="connsiteY0" fmla="*/ 1533840 h 5148261"/>
              <a:gd name="connsiteX1" fmla="*/ 5076584 w 5076584"/>
              <a:gd name="connsiteY1" fmla="*/ 1533840 h 5148261"/>
              <a:gd name="connsiteX2" fmla="*/ 5076584 w 5076584"/>
              <a:gd name="connsiteY2" fmla="*/ 4571997 h 5148261"/>
              <a:gd name="connsiteX3" fmla="*/ 3558299 w 5076584"/>
              <a:gd name="connsiteY3" fmla="*/ 4571997 h 5148261"/>
              <a:gd name="connsiteX4" fmla="*/ 0 w 5076584"/>
              <a:gd name="connsiteY4" fmla="*/ 497521 h 5148261"/>
              <a:gd name="connsiteX5" fmla="*/ 1518285 w 5076584"/>
              <a:gd name="connsiteY5" fmla="*/ 497521 h 5148261"/>
              <a:gd name="connsiteX6" fmla="*/ 1518285 w 5076584"/>
              <a:gd name="connsiteY6" fmla="*/ 3471066 h 5148261"/>
              <a:gd name="connsiteX7" fmla="*/ 0 w 5076584"/>
              <a:gd name="connsiteY7" fmla="*/ 3471066 h 5148261"/>
              <a:gd name="connsiteX8" fmla="*/ 1709020 w 5076584"/>
              <a:gd name="connsiteY8" fmla="*/ 0 h 5148261"/>
              <a:gd name="connsiteX9" fmla="*/ 3363989 w 5076584"/>
              <a:gd name="connsiteY9" fmla="*/ 0 h 5148261"/>
              <a:gd name="connsiteX10" fmla="*/ 3363989 w 5076584"/>
              <a:gd name="connsiteY10" fmla="*/ 5148261 h 5148261"/>
              <a:gd name="connsiteX11" fmla="*/ 1709020 w 5076584"/>
              <a:gd name="connsiteY11" fmla="*/ 5148261 h 5148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76584" h="5148261">
                <a:moveTo>
                  <a:pt x="3558299" y="1533840"/>
                </a:moveTo>
                <a:lnTo>
                  <a:pt x="5076584" y="1533840"/>
                </a:lnTo>
                <a:lnTo>
                  <a:pt x="5076584" y="4571997"/>
                </a:lnTo>
                <a:lnTo>
                  <a:pt x="3558299" y="4571997"/>
                </a:lnTo>
                <a:close/>
                <a:moveTo>
                  <a:pt x="0" y="497521"/>
                </a:moveTo>
                <a:lnTo>
                  <a:pt x="1518285" y="497521"/>
                </a:lnTo>
                <a:lnTo>
                  <a:pt x="1518285" y="3471066"/>
                </a:lnTo>
                <a:lnTo>
                  <a:pt x="0" y="3471066"/>
                </a:lnTo>
                <a:close/>
                <a:moveTo>
                  <a:pt x="1709020" y="0"/>
                </a:moveTo>
                <a:lnTo>
                  <a:pt x="3363989" y="0"/>
                </a:lnTo>
                <a:lnTo>
                  <a:pt x="3363989" y="5148261"/>
                </a:lnTo>
                <a:lnTo>
                  <a:pt x="1709020" y="5148261"/>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1905310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8"/>
          <p:cNvSpPr>
            <a:spLocks noGrp="1"/>
          </p:cNvSpPr>
          <p:nvPr>
            <p:ph type="pic" sz="quarter" idx="12"/>
          </p:nvPr>
        </p:nvSpPr>
        <p:spPr>
          <a:xfrm>
            <a:off x="7112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61903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187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2028824" y="1125538"/>
            <a:ext cx="4067175" cy="5732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4"/>
          </p:nvPr>
        </p:nvSpPr>
        <p:spPr>
          <a:xfrm>
            <a:off x="1029971" y="4624635"/>
            <a:ext cx="2559050" cy="164948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Title 1">
            <a:extLst>
              <a:ext uri="{FF2B5EF4-FFF2-40B4-BE49-F238E27FC236}">
                <a16:creationId xmlns:a16="http://schemas.microsoft.com/office/drawing/2014/main" id="{67793C83-2AD2-491A-83E6-A7A43DACD04A}"/>
              </a:ext>
            </a:extLst>
          </p:cNvPr>
          <p:cNvSpPr>
            <a:spLocks noGrp="1"/>
          </p:cNvSpPr>
          <p:nvPr>
            <p:ph type="title"/>
          </p:nvPr>
        </p:nvSpPr>
        <p:spPr>
          <a:xfrm>
            <a:off x="7496175" y="946702"/>
            <a:ext cx="3685346" cy="1249845"/>
          </a:xfrm>
        </p:spPr>
        <p:txBody>
          <a:bodyPr/>
          <a:lstStyle/>
          <a:p>
            <a:r>
              <a:rPr lang="en-US"/>
              <a:t>Click to edit Master title style</a:t>
            </a:r>
          </a:p>
        </p:txBody>
      </p:sp>
    </p:spTree>
    <p:extLst>
      <p:ext uri="{BB962C8B-B14F-4D97-AF65-F5344CB8AC3E}">
        <p14:creationId xmlns:p14="http://schemas.microsoft.com/office/powerpoint/2010/main" val="155823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0" grpId="0" animBg="1"/>
      <p:bldP spid="10" grpId="1" animBg="1"/>
    </p:bld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188_Custom Layou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7793C83-2AD2-491A-83E6-A7A43DACD04A}"/>
              </a:ext>
            </a:extLst>
          </p:cNvPr>
          <p:cNvSpPr>
            <a:spLocks noGrp="1"/>
          </p:cNvSpPr>
          <p:nvPr>
            <p:ph type="title"/>
          </p:nvPr>
        </p:nvSpPr>
        <p:spPr>
          <a:xfrm>
            <a:off x="7496175" y="946702"/>
            <a:ext cx="3685346" cy="1249845"/>
          </a:xfrm>
        </p:spPr>
        <p:txBody>
          <a:bodyPr/>
          <a:lstStyle/>
          <a:p>
            <a:r>
              <a:rPr lang="en-US"/>
              <a:t>Click to edit Master title style</a:t>
            </a:r>
          </a:p>
        </p:txBody>
      </p:sp>
      <p:sp>
        <p:nvSpPr>
          <p:cNvPr id="15" name="Picture Placeholder 8"/>
          <p:cNvSpPr>
            <a:spLocks noGrp="1"/>
          </p:cNvSpPr>
          <p:nvPr>
            <p:ph type="pic" sz="quarter" idx="13"/>
          </p:nvPr>
        </p:nvSpPr>
        <p:spPr>
          <a:xfrm>
            <a:off x="2027238" y="2034538"/>
            <a:ext cx="4265295" cy="482346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245415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189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1019175" y="0"/>
            <a:ext cx="4597854" cy="685799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Title 1">
            <a:extLst>
              <a:ext uri="{FF2B5EF4-FFF2-40B4-BE49-F238E27FC236}">
                <a16:creationId xmlns:a16="http://schemas.microsoft.com/office/drawing/2014/main" id="{67793C83-2AD2-491A-83E6-A7A43DACD04A}"/>
              </a:ext>
            </a:extLst>
          </p:cNvPr>
          <p:cNvSpPr>
            <a:spLocks noGrp="1"/>
          </p:cNvSpPr>
          <p:nvPr>
            <p:ph type="title"/>
          </p:nvPr>
        </p:nvSpPr>
        <p:spPr>
          <a:xfrm>
            <a:off x="6096000" y="946702"/>
            <a:ext cx="5085521" cy="1249845"/>
          </a:xfrm>
        </p:spPr>
        <p:txBody>
          <a:bodyPr/>
          <a:lstStyle/>
          <a:p>
            <a:r>
              <a:rPr lang="en-US"/>
              <a:t>Click to edit Master title style</a:t>
            </a:r>
          </a:p>
        </p:txBody>
      </p:sp>
    </p:spTree>
    <p:extLst>
      <p:ext uri="{BB962C8B-B14F-4D97-AF65-F5344CB8AC3E}">
        <p14:creationId xmlns:p14="http://schemas.microsoft.com/office/powerpoint/2010/main" val="67106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190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6375400" y="1125539"/>
            <a:ext cx="5816600" cy="51482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3845859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191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1019175" y="0"/>
            <a:ext cx="11172825" cy="685799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1">
            <a:extLst>
              <a:ext uri="{FF2B5EF4-FFF2-40B4-BE49-F238E27FC236}">
                <a16:creationId xmlns:a16="http://schemas.microsoft.com/office/drawing/2014/main" id="{AE61473E-794B-46BB-AB2B-6CF252FC0214}"/>
              </a:ext>
            </a:extLst>
          </p:cNvPr>
          <p:cNvSpPr>
            <a:spLocks noGrp="1"/>
          </p:cNvSpPr>
          <p:nvPr>
            <p:ph type="title"/>
          </p:nvPr>
        </p:nvSpPr>
        <p:spPr>
          <a:xfrm>
            <a:off x="2027238" y="2179155"/>
            <a:ext cx="9145587" cy="1249845"/>
          </a:xfrm>
        </p:spPr>
        <p:txBody>
          <a:bodyPr/>
          <a:lstStyle>
            <a:lvl1pPr>
              <a:defRPr sz="5400">
                <a:solidFill>
                  <a:srgbClr val="FFFFFF"/>
                </a:solidFill>
                <a:latin typeface="+mj-lt"/>
              </a:defRPr>
            </a:lvl1pPr>
          </a:lstStyle>
          <a:p>
            <a:r>
              <a:rPr lang="en-US"/>
              <a:t>Click to edit Master title style</a:t>
            </a:r>
          </a:p>
        </p:txBody>
      </p:sp>
      <p:sp>
        <p:nvSpPr>
          <p:cNvPr id="2" name="Rectangle 1">
            <a:extLst>
              <a:ext uri="{FF2B5EF4-FFF2-40B4-BE49-F238E27FC236}">
                <a16:creationId xmlns:a16="http://schemas.microsoft.com/office/drawing/2014/main" id="{186CCA7A-3E8D-433B-8784-4B8AB9B962CD}"/>
              </a:ext>
            </a:extLst>
          </p:cNvPr>
          <p:cNvSpPr/>
          <p:nvPr userDrawn="1"/>
        </p:nvSpPr>
        <p:spPr>
          <a:xfrm>
            <a:off x="-1" y="-1"/>
            <a:ext cx="1019175" cy="6857999"/>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a:solidFill>
                <a:schemeClr val="tx1"/>
              </a:solidFill>
            </a:endParaRPr>
          </a:p>
        </p:txBody>
      </p:sp>
      <p:sp>
        <p:nvSpPr>
          <p:cNvPr id="6" name="Rectangle 5">
            <a:extLst>
              <a:ext uri="{FF2B5EF4-FFF2-40B4-BE49-F238E27FC236}">
                <a16:creationId xmlns:a16="http://schemas.microsoft.com/office/drawing/2014/main" id="{30F4124A-7420-4B40-AB21-462CA219BC55}"/>
              </a:ext>
            </a:extLst>
          </p:cNvPr>
          <p:cNvSpPr/>
          <p:nvPr userDrawn="1"/>
        </p:nvSpPr>
        <p:spPr>
          <a:xfrm>
            <a:off x="0" y="6273800"/>
            <a:ext cx="1019175" cy="5841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E35B2F4-2D23-46A2-A5AD-27A8E753AE2F}"/>
              </a:ext>
            </a:extLst>
          </p:cNvPr>
          <p:cNvSpPr txBox="1"/>
          <p:nvPr userDrawn="1"/>
        </p:nvSpPr>
        <p:spPr>
          <a:xfrm rot="16200000">
            <a:off x="173859" y="378755"/>
            <a:ext cx="625492" cy="230832"/>
          </a:xfrm>
          <a:prstGeom prst="rect">
            <a:avLst/>
          </a:prstGeom>
          <a:noFill/>
        </p:spPr>
        <p:txBody>
          <a:bodyPr wrap="none" rtlCol="0">
            <a:spAutoFit/>
          </a:bodyPr>
          <a:lstStyle/>
          <a:p>
            <a:pPr algn="l"/>
            <a:r>
              <a:rPr lang="en-US" sz="900" b="1" i="0">
                <a:solidFill>
                  <a:srgbClr val="FFFFFF"/>
                </a:solidFill>
                <a:latin typeface="Montserrat SemiBold" charset="0"/>
                <a:ea typeface="Montserrat SemiBold" charset="0"/>
                <a:cs typeface="Montserrat SemiBold" charset="0"/>
              </a:rPr>
              <a:t>voodoo</a:t>
            </a:r>
          </a:p>
        </p:txBody>
      </p:sp>
      <p:cxnSp>
        <p:nvCxnSpPr>
          <p:cNvPr id="8" name="Straight Connector 7">
            <a:extLst>
              <a:ext uri="{FF2B5EF4-FFF2-40B4-BE49-F238E27FC236}">
                <a16:creationId xmlns:a16="http://schemas.microsoft.com/office/drawing/2014/main" id="{27F61358-067A-4D68-9B80-5CCAB6F47B80}"/>
              </a:ext>
            </a:extLst>
          </p:cNvPr>
          <p:cNvCxnSpPr/>
          <p:nvPr userDrawn="1"/>
        </p:nvCxnSpPr>
        <p:spPr>
          <a:xfrm>
            <a:off x="315367" y="3389244"/>
            <a:ext cx="402102"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64C14B5-CBD8-4DDD-B9E9-BA7DCC29CC56}"/>
              </a:ext>
            </a:extLst>
          </p:cNvPr>
          <p:cNvCxnSpPr/>
          <p:nvPr userDrawn="1"/>
        </p:nvCxnSpPr>
        <p:spPr>
          <a:xfrm>
            <a:off x="315367" y="3468757"/>
            <a:ext cx="20105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10" name="Slide Number Placeholder 24">
            <a:extLst>
              <a:ext uri="{FF2B5EF4-FFF2-40B4-BE49-F238E27FC236}">
                <a16:creationId xmlns:a16="http://schemas.microsoft.com/office/drawing/2014/main" id="{8AB96C5E-4EEA-4FCA-B2D0-D802E1C3867B}"/>
              </a:ext>
            </a:extLst>
          </p:cNvPr>
          <p:cNvSpPr txBox="1">
            <a:spLocks/>
          </p:cNvSpPr>
          <p:nvPr userDrawn="1"/>
        </p:nvSpPr>
        <p:spPr>
          <a:xfrm>
            <a:off x="0" y="6376228"/>
            <a:ext cx="1003852" cy="365125"/>
          </a:xfrm>
          <a:prstGeom prst="rect">
            <a:avLst/>
          </a:prstGeom>
        </p:spPr>
        <p:txBody>
          <a:bodyPr vert="horz" lIns="91440" tIns="45720" rIns="91440" bIns="45720" rtlCol="0" anchor="ctr"/>
          <a:lstStyle>
            <a:defPPr>
              <a:defRPr lang="en-US"/>
            </a:defPPr>
            <a:lvl1pPr marL="0" algn="r" defTabSz="914330" rtl="0" eaLnBrk="1" latinLnBrk="0" hangingPunct="1">
              <a:defRPr sz="1200" kern="1200">
                <a:solidFill>
                  <a:schemeClr val="tx1">
                    <a:tint val="75000"/>
                  </a:schemeClr>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a:lstStyle>
          <a:p>
            <a:pPr algn="ctr"/>
            <a:fld id="{36C48702-E445-134E-B960-6F692773524F}" type="slidenum">
              <a:rPr lang="en-US" sz="800" b="1" i="0" smtClean="0">
                <a:solidFill>
                  <a:srgbClr val="FFFFFF"/>
                </a:solidFill>
                <a:latin typeface="Open Sans SemiBold" charset="0"/>
                <a:ea typeface="Open Sans SemiBold" charset="0"/>
                <a:cs typeface="Open Sans SemiBold" charset="0"/>
              </a:rPr>
              <a:pPr algn="ctr"/>
              <a:t>‹#›</a:t>
            </a:fld>
            <a:endParaRPr lang="en-US" sz="800" b="1" i="0">
              <a:solidFill>
                <a:srgbClr val="FFFFFF"/>
              </a:solidFill>
              <a:latin typeface="Open Sans SemiBold" charset="0"/>
              <a:ea typeface="Open Sans SemiBold" charset="0"/>
              <a:cs typeface="Open Sans SemiBold" charset="0"/>
            </a:endParaRPr>
          </a:p>
        </p:txBody>
      </p:sp>
    </p:spTree>
    <p:extLst>
      <p:ext uri="{BB962C8B-B14F-4D97-AF65-F5344CB8AC3E}">
        <p14:creationId xmlns:p14="http://schemas.microsoft.com/office/powerpoint/2010/main" val="3032131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2" presetClass="entr" presetSubtype="8" decel="5000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0-#ppt_w/2"/>
                                          </p:val>
                                        </p:tav>
                                        <p:tav tm="100000">
                                          <p:val>
                                            <p:strVal val="#ppt_x"/>
                                          </p:val>
                                        </p:tav>
                                      </p:tavLst>
                                    </p:anim>
                                    <p:anim calcmode="lin" valueType="num">
                                      <p:cBhvr additive="base">
                                        <p:cTn id="11" dur="500" fill="hold"/>
                                        <p:tgtEl>
                                          <p:spTgt spid="7"/>
                                        </p:tgtEl>
                                        <p:attrNameLst>
                                          <p:attrName>ppt_y</p:attrName>
                                        </p:attrNameLst>
                                      </p:cBhvr>
                                      <p:tavLst>
                                        <p:tav tm="0">
                                          <p:val>
                                            <p:strVal val="#ppt_y"/>
                                          </p:val>
                                        </p:tav>
                                        <p:tav tm="100000">
                                          <p:val>
                                            <p:strVal val="#ppt_y"/>
                                          </p:val>
                                        </p:tav>
                                      </p:tavLst>
                                    </p:anim>
                                  </p:childTnLst>
                                </p:cTn>
                              </p:par>
                              <p:par>
                                <p:cTn id="12" presetID="2" presetClass="entr" presetSubtype="8" decel="50000" fill="hold" nodeType="withEffect">
                                  <p:stCondLst>
                                    <p:cond delay="30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0-#ppt_w/2"/>
                                          </p:val>
                                        </p:tav>
                                        <p:tav tm="100000">
                                          <p:val>
                                            <p:strVal val="#ppt_x"/>
                                          </p:val>
                                        </p:tav>
                                      </p:tavLst>
                                    </p:anim>
                                    <p:anim calcmode="lin" valueType="num">
                                      <p:cBhvr additive="base">
                                        <p:cTn id="15" dur="500" fill="hold"/>
                                        <p:tgtEl>
                                          <p:spTgt spid="8"/>
                                        </p:tgtEl>
                                        <p:attrNameLst>
                                          <p:attrName>ppt_y</p:attrName>
                                        </p:attrNameLst>
                                      </p:cBhvr>
                                      <p:tavLst>
                                        <p:tav tm="0">
                                          <p:val>
                                            <p:strVal val="#ppt_y"/>
                                          </p:val>
                                        </p:tav>
                                        <p:tav tm="100000">
                                          <p:val>
                                            <p:strVal val="#ppt_y"/>
                                          </p:val>
                                        </p:tav>
                                      </p:tavLst>
                                    </p:anim>
                                  </p:childTnLst>
                                </p:cTn>
                              </p:par>
                              <p:par>
                                <p:cTn id="16" presetID="2" presetClass="entr" presetSubtype="8" decel="50000" fill="hold" nodeType="withEffect">
                                  <p:stCondLst>
                                    <p:cond delay="5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0-#ppt_w/2"/>
                                          </p:val>
                                        </p:tav>
                                        <p:tav tm="100000">
                                          <p:val>
                                            <p:strVal val="#ppt_x"/>
                                          </p:val>
                                        </p:tav>
                                      </p:tavLst>
                                    </p:anim>
                                    <p:anim calcmode="lin" valueType="num">
                                      <p:cBhvr additive="base">
                                        <p:cTn id="19"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7" grpId="0"/>
    </p:bld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192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1019175" y="4588329"/>
            <a:ext cx="4623744" cy="168547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4051856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193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2028825" y="2593975"/>
            <a:ext cx="2717800" cy="72072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4"/>
          </p:nvPr>
        </p:nvSpPr>
        <p:spPr>
          <a:xfrm>
            <a:off x="5248275" y="2593975"/>
            <a:ext cx="2717800" cy="72072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5"/>
          </p:nvPr>
        </p:nvSpPr>
        <p:spPr>
          <a:xfrm>
            <a:off x="8455025" y="2593975"/>
            <a:ext cx="2717800" cy="72072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3396829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75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750"/>
                                  </p:stCondLst>
                                  <p:childTnLst>
                                    <p:animScale>
                                      <p:cBhvr>
                                        <p:cTn id="9" dur="500" fill="hold"/>
                                        <p:tgtEl>
                                          <p:spTgt spid="1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8"/>
                                        </p:tgtEl>
                                      </p:cBhvr>
                                      <p:by x="105000" y="105000"/>
                                    </p:animScale>
                                  </p:childTnLst>
                                </p:cTn>
                              </p:par>
                              <p:par>
                                <p:cTn id="15" presetID="22" presetClass="entr" presetSubtype="8" fill="hold" grpId="0" nodeType="withEffect">
                                  <p:stCondLst>
                                    <p:cond delay="125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6" presetClass="emph" presetSubtype="0" accel="50000" decel="50000" autoRev="1" fill="hold" grpId="1" nodeType="withEffect">
                                  <p:stCondLst>
                                    <p:cond delay="1250"/>
                                  </p:st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8" grpId="0" animBg="1"/>
      <p:bldP spid="8" grpId="1" animBg="1"/>
      <p:bldP spid="9" grpId="0" animBg="1"/>
      <p:bldP spid="9" grpId="1" animBg="1"/>
    </p:bld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194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2028825" y="2866292"/>
            <a:ext cx="2806944" cy="340750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4"/>
          </p:nvPr>
        </p:nvSpPr>
        <p:spPr>
          <a:xfrm>
            <a:off x="4835769" y="2866293"/>
            <a:ext cx="3530112" cy="1703754"/>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5"/>
          </p:nvPr>
        </p:nvSpPr>
        <p:spPr>
          <a:xfrm>
            <a:off x="8365882" y="1125537"/>
            <a:ext cx="2806944" cy="344450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135335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15"/>
                                        </p:tgtEl>
                                      </p:cBhvr>
                                      <p:by x="105000" y="105000"/>
                                    </p:animScale>
                                  </p:childTnLst>
                                </p:cTn>
                              </p:par>
                              <p:par>
                                <p:cTn id="10" presetID="22" presetClass="entr" presetSubtype="8" fill="hold" grpId="0" nodeType="withEffect">
                                  <p:stCondLst>
                                    <p:cond delay="75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8"/>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8" grpId="0" animBg="1"/>
      <p:bldP spid="8" grpId="1" animBg="1"/>
      <p:bldP spid="9" grpId="0" animBg="1"/>
      <p:bldP spid="9" grpId="1" animBg="1"/>
    </p:bld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195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4118095" y="0"/>
            <a:ext cx="2838085" cy="457004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5"/>
          </p:nvPr>
        </p:nvSpPr>
        <p:spPr>
          <a:xfrm>
            <a:off x="6946656" y="2816038"/>
            <a:ext cx="2806944" cy="40419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3671524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par>
                                <p:cTn id="10" presetID="22" presetClass="entr" presetSubtype="4" fill="hold" grpId="0" nodeType="withEffect">
                                  <p:stCondLst>
                                    <p:cond delay="50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9" grpId="0" animBg="1"/>
      <p:bldP spid="9" grpId="1" animBg="1"/>
    </p:bld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196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5329241" y="2390773"/>
            <a:ext cx="2109786" cy="262890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5"/>
          </p:nvPr>
        </p:nvSpPr>
        <p:spPr>
          <a:xfrm>
            <a:off x="8191500" y="1125538"/>
            <a:ext cx="2984622" cy="51482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559008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par>
                                <p:cTn id="10" presetID="22" presetClass="entr" presetSubtype="4" fill="hold" grpId="0" nodeType="withEffect">
                                  <p:stCondLst>
                                    <p:cond delay="50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9" grpId="0" animBg="1"/>
      <p:bldP spid="9" grpId="1" animBg="1"/>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2120055"/>
          </a:xfrm>
        </p:spPr>
        <p:txBody>
          <a:bodyPr/>
          <a:lstStyle/>
          <a:p>
            <a:r>
              <a:rPr lang="en-US"/>
              <a:t>Click to edit Master title style</a:t>
            </a:r>
          </a:p>
        </p:txBody>
      </p:sp>
      <p:sp>
        <p:nvSpPr>
          <p:cNvPr id="4" name="Picture Placeholder 8"/>
          <p:cNvSpPr>
            <a:spLocks noGrp="1"/>
          </p:cNvSpPr>
          <p:nvPr>
            <p:ph type="pic" sz="quarter" idx="12"/>
          </p:nvPr>
        </p:nvSpPr>
        <p:spPr>
          <a:xfrm>
            <a:off x="6096000" y="0"/>
            <a:ext cx="609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147683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197_Custom Layout">
    <p:spTree>
      <p:nvGrpSpPr>
        <p:cNvPr id="1" name=""/>
        <p:cNvGrpSpPr/>
        <p:nvPr/>
      </p:nvGrpSpPr>
      <p:grpSpPr>
        <a:xfrm>
          <a:off x="0" y="0"/>
          <a:ext cx="0" cy="0"/>
          <a:chOff x="0" y="0"/>
          <a:chExt cx="0" cy="0"/>
        </a:xfrm>
      </p:grpSpPr>
      <p:sp>
        <p:nvSpPr>
          <p:cNvPr id="9" name="Picture Placeholder 8"/>
          <p:cNvSpPr>
            <a:spLocks noGrp="1"/>
          </p:cNvSpPr>
          <p:nvPr>
            <p:ph type="pic" sz="quarter" idx="15"/>
          </p:nvPr>
        </p:nvSpPr>
        <p:spPr>
          <a:xfrm>
            <a:off x="9433559" y="1133160"/>
            <a:ext cx="1739265" cy="25244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16"/>
          </p:nvPr>
        </p:nvSpPr>
        <p:spPr>
          <a:xfrm>
            <a:off x="4623434" y="3734117"/>
            <a:ext cx="4756785" cy="253968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Picture Placeholder 8"/>
          <p:cNvSpPr>
            <a:spLocks noGrp="1"/>
          </p:cNvSpPr>
          <p:nvPr>
            <p:ph type="pic" sz="quarter" idx="17"/>
          </p:nvPr>
        </p:nvSpPr>
        <p:spPr>
          <a:xfrm>
            <a:off x="7640955" y="1133159"/>
            <a:ext cx="1739265" cy="253206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18"/>
          </p:nvPr>
        </p:nvSpPr>
        <p:spPr>
          <a:xfrm>
            <a:off x="2817493" y="3734117"/>
            <a:ext cx="1739265" cy="253206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9" name="Picture Placeholder 8"/>
          <p:cNvSpPr>
            <a:spLocks noGrp="1"/>
          </p:cNvSpPr>
          <p:nvPr>
            <p:ph type="pic" sz="quarter" idx="19"/>
          </p:nvPr>
        </p:nvSpPr>
        <p:spPr>
          <a:xfrm>
            <a:off x="1019175" y="1125538"/>
            <a:ext cx="3537583" cy="253206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407064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9"/>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3"/>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11"/>
                                        </p:tgtEl>
                                      </p:cBhvr>
                                      <p:by x="105000" y="105000"/>
                                    </p:animScale>
                                  </p:childTnLst>
                                </p:cTn>
                              </p:par>
                              <p:par>
                                <p:cTn id="20" presetID="22" presetClass="entr" presetSubtype="8" fill="hold" grpId="0" nodeType="withEffect">
                                  <p:stCondLst>
                                    <p:cond delay="100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12"/>
                                        </p:tgtEl>
                                      </p:cBhvr>
                                      <p:by x="105000" y="105000"/>
                                    </p:animScale>
                                  </p:childTnLst>
                                </p:cTn>
                              </p:par>
                              <p:par>
                                <p:cTn id="25" presetID="22" presetClass="entr" presetSubtype="8" fill="hold" grpId="0" nodeType="withEffect">
                                  <p:stCondLst>
                                    <p:cond delay="125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par>
                                <p:cTn id="28" presetID="6" presetClass="emph" presetSubtype="0" accel="50000" decel="50000" autoRev="1" fill="hold" grpId="1" nodeType="withEffect">
                                  <p:stCondLst>
                                    <p:cond delay="1250"/>
                                  </p:stCondLst>
                                  <p:childTnLst>
                                    <p:animScale>
                                      <p:cBhvr>
                                        <p:cTn id="2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1" grpId="0" animBg="1"/>
      <p:bldP spid="11" grpId="1" animBg="1"/>
      <p:bldP spid="12" grpId="0" animBg="1"/>
      <p:bldP spid="12" grpId="1" animBg="1"/>
      <p:bldP spid="13" grpId="0" animBg="1"/>
      <p:bldP spid="13" grpId="1" animBg="1"/>
      <p:bldP spid="19" grpId="0" animBg="1"/>
      <p:bldP spid="19" grpId="1" animBg="1"/>
    </p:bld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198_Custom Layout">
    <p:spTree>
      <p:nvGrpSpPr>
        <p:cNvPr id="1" name=""/>
        <p:cNvGrpSpPr/>
        <p:nvPr/>
      </p:nvGrpSpPr>
      <p:grpSpPr>
        <a:xfrm>
          <a:off x="0" y="0"/>
          <a:ext cx="0" cy="0"/>
          <a:chOff x="0" y="0"/>
          <a:chExt cx="0" cy="0"/>
        </a:xfrm>
      </p:grpSpPr>
      <p:sp>
        <p:nvSpPr>
          <p:cNvPr id="9" name="Picture Placeholder 8"/>
          <p:cNvSpPr>
            <a:spLocks noGrp="1"/>
          </p:cNvSpPr>
          <p:nvPr>
            <p:ph type="pic" sz="quarter" idx="15"/>
          </p:nvPr>
        </p:nvSpPr>
        <p:spPr>
          <a:xfrm>
            <a:off x="8848725" y="0"/>
            <a:ext cx="334327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5" name="Picture Placeholder 8"/>
          <p:cNvSpPr>
            <a:spLocks noGrp="1"/>
          </p:cNvSpPr>
          <p:nvPr>
            <p:ph type="pic" sz="quarter" idx="16"/>
          </p:nvPr>
        </p:nvSpPr>
        <p:spPr>
          <a:xfrm>
            <a:off x="2027240" y="2886075"/>
            <a:ext cx="1858962" cy="20764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6" name="Picture Placeholder 8"/>
          <p:cNvSpPr>
            <a:spLocks noGrp="1"/>
          </p:cNvSpPr>
          <p:nvPr>
            <p:ph type="pic" sz="quarter" idx="17"/>
          </p:nvPr>
        </p:nvSpPr>
        <p:spPr>
          <a:xfrm>
            <a:off x="5903914" y="2886075"/>
            <a:ext cx="1858962" cy="20764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7" name="Picture Placeholder 8"/>
          <p:cNvSpPr>
            <a:spLocks noGrp="1"/>
          </p:cNvSpPr>
          <p:nvPr>
            <p:ph type="pic" sz="quarter" idx="18"/>
          </p:nvPr>
        </p:nvSpPr>
        <p:spPr>
          <a:xfrm>
            <a:off x="3965576" y="2762250"/>
            <a:ext cx="1858962" cy="20764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946702"/>
            <a:ext cx="5143500" cy="1249845"/>
          </a:xfrm>
        </p:spPr>
        <p:txBody>
          <a:bodyPr/>
          <a:lstStyle/>
          <a:p>
            <a:r>
              <a:rPr lang="en-US"/>
              <a:t>Click to edit Master title style</a:t>
            </a:r>
          </a:p>
        </p:txBody>
      </p:sp>
    </p:spTree>
    <p:extLst>
      <p:ext uri="{BB962C8B-B14F-4D97-AF65-F5344CB8AC3E}">
        <p14:creationId xmlns:p14="http://schemas.microsoft.com/office/powerpoint/2010/main" val="2178557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7"/>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16"/>
                                        </p:tgtEl>
                                      </p:cBhvr>
                                      <p:by x="105000" y="105000"/>
                                    </p:animScale>
                                  </p:childTnLst>
                                </p:cTn>
                              </p:par>
                              <p:par>
                                <p:cTn id="20" presetID="22" presetClass="entr" presetSubtype="8" fill="hold" grpId="0" nodeType="withEffect">
                                  <p:stCondLst>
                                    <p:cond delay="100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5" grpId="0" animBg="1"/>
      <p:bldP spid="15" grpId="1" animBg="1"/>
      <p:bldP spid="16" grpId="0" animBg="1"/>
      <p:bldP spid="16" grpId="1" animBg="1"/>
      <p:bldP spid="17" grpId="0" animBg="1"/>
      <p:bldP spid="17" grpId="1" animBg="1"/>
    </p:bld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199_Custom Layout">
    <p:spTree>
      <p:nvGrpSpPr>
        <p:cNvPr id="1" name=""/>
        <p:cNvGrpSpPr/>
        <p:nvPr/>
      </p:nvGrpSpPr>
      <p:grpSpPr>
        <a:xfrm>
          <a:off x="0" y="0"/>
          <a:ext cx="0" cy="0"/>
          <a:chOff x="0" y="0"/>
          <a:chExt cx="0" cy="0"/>
        </a:xfrm>
      </p:grpSpPr>
      <p:sp>
        <p:nvSpPr>
          <p:cNvPr id="16" name="Picture Placeholder 8"/>
          <p:cNvSpPr>
            <a:spLocks noGrp="1"/>
          </p:cNvSpPr>
          <p:nvPr>
            <p:ph type="pic" sz="quarter" idx="17"/>
          </p:nvPr>
        </p:nvSpPr>
        <p:spPr>
          <a:xfrm>
            <a:off x="2037062" y="3429000"/>
            <a:ext cx="1719391"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18"/>
          </p:nvPr>
        </p:nvSpPr>
        <p:spPr>
          <a:xfrm>
            <a:off x="3893195" y="2817341"/>
            <a:ext cx="1719391" cy="324844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4" name="Picture Placeholder 8"/>
          <p:cNvSpPr>
            <a:spLocks noGrp="1"/>
          </p:cNvSpPr>
          <p:nvPr>
            <p:ph type="pic" sz="quarter" idx="19"/>
          </p:nvPr>
        </p:nvSpPr>
        <p:spPr>
          <a:xfrm>
            <a:off x="7605461" y="2817342"/>
            <a:ext cx="1719391"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9" name="Picture Placeholder 8"/>
          <p:cNvSpPr>
            <a:spLocks noGrp="1"/>
          </p:cNvSpPr>
          <p:nvPr>
            <p:ph type="pic" sz="quarter" idx="20"/>
          </p:nvPr>
        </p:nvSpPr>
        <p:spPr>
          <a:xfrm>
            <a:off x="5749328" y="3025358"/>
            <a:ext cx="1719391" cy="324844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0" name="Picture Placeholder 8"/>
          <p:cNvSpPr>
            <a:spLocks noGrp="1"/>
          </p:cNvSpPr>
          <p:nvPr>
            <p:ph type="pic" sz="quarter" idx="21"/>
          </p:nvPr>
        </p:nvSpPr>
        <p:spPr>
          <a:xfrm>
            <a:off x="9461593" y="3025358"/>
            <a:ext cx="1719391" cy="324844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946702"/>
            <a:ext cx="5143500" cy="1249845"/>
          </a:xfrm>
        </p:spPr>
        <p:txBody>
          <a:bodyPr/>
          <a:lstStyle/>
          <a:p>
            <a:r>
              <a:rPr lang="en-US"/>
              <a:t>Click to edit Master title style</a:t>
            </a:r>
          </a:p>
        </p:txBody>
      </p:sp>
    </p:spTree>
    <p:extLst>
      <p:ext uri="{BB962C8B-B14F-4D97-AF65-F5344CB8AC3E}">
        <p14:creationId xmlns:p14="http://schemas.microsoft.com/office/powerpoint/2010/main" val="4289549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0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16"/>
                                        </p:tgtEl>
                                      </p:cBhvr>
                                      <p:by x="105000" y="105000"/>
                                    </p:animScale>
                                  </p:childTnLst>
                                </p:cTn>
                              </p:par>
                              <p:par>
                                <p:cTn id="10" presetID="22" presetClass="entr" presetSubtype="4" fill="hold" grpId="0" nodeType="withEffect">
                                  <p:stCondLst>
                                    <p:cond delay="75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13"/>
                                        </p:tgtEl>
                                      </p:cBhvr>
                                      <p:by x="105000" y="105000"/>
                                    </p:animScale>
                                  </p:childTnLst>
                                </p:cTn>
                              </p:par>
                              <p:par>
                                <p:cTn id="15" presetID="22" presetClass="entr" presetSubtype="4" fill="hold" grpId="0" nodeType="withEffect">
                                  <p:stCondLst>
                                    <p:cond delay="100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19"/>
                                        </p:tgtEl>
                                      </p:cBhvr>
                                      <p:by x="105000" y="105000"/>
                                    </p:animScale>
                                  </p:childTnLst>
                                </p:cTn>
                              </p:par>
                              <p:par>
                                <p:cTn id="20" presetID="22" presetClass="entr" presetSubtype="4" fill="hold" grpId="0" nodeType="withEffect">
                                  <p:stCondLst>
                                    <p:cond delay="125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par>
                                <p:cTn id="23" presetID="6" presetClass="emph" presetSubtype="0" accel="50000" decel="50000" autoRev="1" fill="hold" grpId="1" nodeType="withEffect">
                                  <p:stCondLst>
                                    <p:cond delay="1250"/>
                                  </p:stCondLst>
                                  <p:childTnLst>
                                    <p:animScale>
                                      <p:cBhvr>
                                        <p:cTn id="24" dur="500" fill="hold"/>
                                        <p:tgtEl>
                                          <p:spTgt spid="14"/>
                                        </p:tgtEl>
                                      </p:cBhvr>
                                      <p:by x="105000" y="105000"/>
                                    </p:animScale>
                                  </p:childTnLst>
                                </p:cTn>
                              </p:par>
                              <p:par>
                                <p:cTn id="25" presetID="22" presetClass="entr" presetSubtype="4" fill="hold" grpId="0" nodeType="withEffect">
                                  <p:stCondLst>
                                    <p:cond delay="1500"/>
                                  </p:stCondLst>
                                  <p:childTnLst>
                                    <p:set>
                                      <p:cBhvr>
                                        <p:cTn id="26" dur="1" fill="hold">
                                          <p:stCondLst>
                                            <p:cond delay="0"/>
                                          </p:stCondLst>
                                        </p:cTn>
                                        <p:tgtEl>
                                          <p:spTgt spid="20"/>
                                        </p:tgtEl>
                                        <p:attrNameLst>
                                          <p:attrName>style.visibility</p:attrName>
                                        </p:attrNameLst>
                                      </p:cBhvr>
                                      <p:to>
                                        <p:strVal val="visible"/>
                                      </p:to>
                                    </p:set>
                                    <p:animEffect transition="in" filter="wipe(down)">
                                      <p:cBhvr>
                                        <p:cTn id="27" dur="500"/>
                                        <p:tgtEl>
                                          <p:spTgt spid="20"/>
                                        </p:tgtEl>
                                      </p:cBhvr>
                                    </p:animEffect>
                                  </p:childTnLst>
                                </p:cTn>
                              </p:par>
                              <p:par>
                                <p:cTn id="28" presetID="6" presetClass="emph" presetSubtype="0" accel="50000" decel="50000" autoRev="1" fill="hold" grpId="1" nodeType="withEffect">
                                  <p:stCondLst>
                                    <p:cond delay="1500"/>
                                  </p:stCondLst>
                                  <p:childTnLst>
                                    <p:animScale>
                                      <p:cBhvr>
                                        <p:cTn id="29" dur="500" fill="hold"/>
                                        <p:tgtEl>
                                          <p:spTgt spid="2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3" grpId="0" animBg="1"/>
      <p:bldP spid="13" grpId="1" animBg="1"/>
      <p:bldP spid="14" grpId="0" animBg="1"/>
      <p:bldP spid="14" grpId="1" animBg="1"/>
      <p:bldP spid="19" grpId="0" animBg="1"/>
      <p:bldP spid="19" grpId="1" animBg="1"/>
      <p:bldP spid="20" grpId="0" animBg="1"/>
      <p:bldP spid="20" grpId="1" animBg="1"/>
    </p:bld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200_Custom Layout">
    <p:spTree>
      <p:nvGrpSpPr>
        <p:cNvPr id="1" name=""/>
        <p:cNvGrpSpPr/>
        <p:nvPr/>
      </p:nvGrpSpPr>
      <p:grpSpPr>
        <a:xfrm>
          <a:off x="0" y="0"/>
          <a:ext cx="0" cy="0"/>
          <a:chOff x="0" y="0"/>
          <a:chExt cx="0" cy="0"/>
        </a:xfrm>
      </p:grpSpPr>
      <p:sp>
        <p:nvSpPr>
          <p:cNvPr id="11" name="Picture Placeholder 10"/>
          <p:cNvSpPr>
            <a:spLocks noGrp="1"/>
          </p:cNvSpPr>
          <p:nvPr>
            <p:ph type="pic" sz="quarter" idx="21"/>
          </p:nvPr>
        </p:nvSpPr>
        <p:spPr>
          <a:xfrm>
            <a:off x="7391400" y="1125539"/>
            <a:ext cx="3781425" cy="1322626"/>
          </a:xfrm>
          <a:custGeom>
            <a:avLst/>
            <a:gdLst>
              <a:gd name="connsiteX0" fmla="*/ 1771649 w 3781425"/>
              <a:gd name="connsiteY0" fmla="*/ 819390 h 1322626"/>
              <a:gd name="connsiteX1" fmla="*/ 3781424 w 3781425"/>
              <a:gd name="connsiteY1" fmla="*/ 819390 h 1322626"/>
              <a:gd name="connsiteX2" fmla="*/ 3781424 w 3781425"/>
              <a:gd name="connsiteY2" fmla="*/ 1322626 h 1322626"/>
              <a:gd name="connsiteX3" fmla="*/ 1771649 w 3781425"/>
              <a:gd name="connsiteY3" fmla="*/ 1322626 h 1322626"/>
              <a:gd name="connsiteX4" fmla="*/ 0 w 3781425"/>
              <a:gd name="connsiteY4" fmla="*/ 0 h 1322626"/>
              <a:gd name="connsiteX5" fmla="*/ 3781425 w 3781425"/>
              <a:gd name="connsiteY5" fmla="*/ 0 h 1322626"/>
              <a:gd name="connsiteX6" fmla="*/ 3781425 w 3781425"/>
              <a:gd name="connsiteY6" fmla="*/ 503236 h 1322626"/>
              <a:gd name="connsiteX7" fmla="*/ 0 w 3781425"/>
              <a:gd name="connsiteY7" fmla="*/ 503236 h 1322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81425" h="1322626">
                <a:moveTo>
                  <a:pt x="1771649" y="819390"/>
                </a:moveTo>
                <a:lnTo>
                  <a:pt x="3781424" y="819390"/>
                </a:lnTo>
                <a:lnTo>
                  <a:pt x="3781424" y="1322626"/>
                </a:lnTo>
                <a:lnTo>
                  <a:pt x="1771649" y="1322626"/>
                </a:lnTo>
                <a:close/>
                <a:moveTo>
                  <a:pt x="0" y="0"/>
                </a:moveTo>
                <a:lnTo>
                  <a:pt x="3781425" y="0"/>
                </a:lnTo>
                <a:lnTo>
                  <a:pt x="3781425" y="503236"/>
                </a:lnTo>
                <a:lnTo>
                  <a:pt x="0" y="503236"/>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794302"/>
            <a:ext cx="9144000" cy="1249845"/>
          </a:xfrm>
        </p:spPr>
        <p:txBody>
          <a:bodyPr/>
          <a:lstStyle>
            <a:lvl1pPr>
              <a:lnSpc>
                <a:spcPct val="100000"/>
              </a:lnSpc>
              <a:spcBef>
                <a:spcPts val="600"/>
              </a:spcBef>
              <a:defRPr sz="5200"/>
            </a:lvl1pPr>
          </a:lstStyle>
          <a:p>
            <a:r>
              <a:rPr lang="en-US"/>
              <a:t>Click to edit Master title style</a:t>
            </a:r>
          </a:p>
        </p:txBody>
      </p:sp>
    </p:spTree>
    <p:extLst>
      <p:ext uri="{BB962C8B-B14F-4D97-AF65-F5344CB8AC3E}">
        <p14:creationId xmlns:p14="http://schemas.microsoft.com/office/powerpoint/2010/main" val="1149147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75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par>
                                <p:cTn id="8" presetID="6" presetClass="emph" presetSubtype="0" accel="50000" decel="50000" autoRev="1" fill="hold" grpId="1" nodeType="withEffect">
                                  <p:stCondLst>
                                    <p:cond delay="750"/>
                                  </p:stCondLst>
                                  <p:childTnLst>
                                    <p:animScale>
                                      <p:cBhvr>
                                        <p:cTn id="9"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201_Custom Layout">
    <p:spTree>
      <p:nvGrpSpPr>
        <p:cNvPr id="1" name=""/>
        <p:cNvGrpSpPr/>
        <p:nvPr/>
      </p:nvGrpSpPr>
      <p:grpSpPr>
        <a:xfrm>
          <a:off x="0" y="0"/>
          <a:ext cx="0" cy="0"/>
          <a:chOff x="0" y="0"/>
          <a:chExt cx="0" cy="0"/>
        </a:xfrm>
      </p:grpSpPr>
      <p:sp>
        <p:nvSpPr>
          <p:cNvPr id="15" name="Picture Placeholder 8"/>
          <p:cNvSpPr>
            <a:spLocks noGrp="1"/>
          </p:cNvSpPr>
          <p:nvPr>
            <p:ph type="pic" sz="quarter" idx="16"/>
          </p:nvPr>
        </p:nvSpPr>
        <p:spPr>
          <a:xfrm>
            <a:off x="9294019" y="2841626"/>
            <a:ext cx="1878806" cy="171608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7"/>
          </p:nvPr>
        </p:nvSpPr>
        <p:spPr>
          <a:xfrm>
            <a:off x="7412832" y="4557712"/>
            <a:ext cx="1878806" cy="171608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946702"/>
            <a:ext cx="5143500" cy="1249845"/>
          </a:xfrm>
        </p:spPr>
        <p:txBody>
          <a:bodyPr/>
          <a:lstStyle/>
          <a:p>
            <a:r>
              <a:rPr lang="en-US"/>
              <a:t>Click to edit Master title style</a:t>
            </a:r>
          </a:p>
        </p:txBody>
      </p:sp>
    </p:spTree>
    <p:extLst>
      <p:ext uri="{BB962C8B-B14F-4D97-AF65-F5344CB8AC3E}">
        <p14:creationId xmlns:p14="http://schemas.microsoft.com/office/powerpoint/2010/main" val="776891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100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15"/>
                                        </p:tgtEl>
                                      </p:cBhvr>
                                      <p:by x="105000" y="105000"/>
                                    </p:animScale>
                                  </p:childTnLst>
                                </p:cTn>
                              </p:par>
                              <p:par>
                                <p:cTn id="10" presetID="22" presetClass="entr" presetSubtype="4" fill="hold" grpId="0" nodeType="withEffect">
                                  <p:stCondLst>
                                    <p:cond delay="125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par>
                                <p:cTn id="13" presetID="6" presetClass="emph" presetSubtype="0" accel="50000" decel="50000" autoRev="1" fill="hold" grpId="1" nodeType="withEffect">
                                  <p:stCondLst>
                                    <p:cond delay="1250"/>
                                  </p:stCondLst>
                                  <p:childTnLst>
                                    <p:animScale>
                                      <p:cBhvr>
                                        <p:cTn id="14"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0" grpId="0" animBg="1"/>
      <p:bldP spid="10" grpId="1" animBg="1"/>
    </p:bld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202_Custom Layout">
    <p:spTree>
      <p:nvGrpSpPr>
        <p:cNvPr id="1" name=""/>
        <p:cNvGrpSpPr/>
        <p:nvPr/>
      </p:nvGrpSpPr>
      <p:grpSpPr>
        <a:xfrm>
          <a:off x="0" y="0"/>
          <a:ext cx="0" cy="0"/>
          <a:chOff x="0" y="0"/>
          <a:chExt cx="0" cy="0"/>
        </a:xfrm>
      </p:grpSpPr>
      <p:sp>
        <p:nvSpPr>
          <p:cNvPr id="15" name="Picture Placeholder 8"/>
          <p:cNvSpPr>
            <a:spLocks noGrp="1"/>
          </p:cNvSpPr>
          <p:nvPr>
            <p:ph type="pic" sz="quarter" idx="16"/>
          </p:nvPr>
        </p:nvSpPr>
        <p:spPr>
          <a:xfrm>
            <a:off x="9229725" y="0"/>
            <a:ext cx="2962275" cy="30099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Picture Placeholder 8"/>
          <p:cNvSpPr>
            <a:spLocks noGrp="1"/>
          </p:cNvSpPr>
          <p:nvPr>
            <p:ph type="pic" sz="quarter" idx="17"/>
          </p:nvPr>
        </p:nvSpPr>
        <p:spPr>
          <a:xfrm>
            <a:off x="9229725" y="3162300"/>
            <a:ext cx="2962275" cy="17716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18"/>
          </p:nvPr>
        </p:nvSpPr>
        <p:spPr>
          <a:xfrm>
            <a:off x="9229725" y="5086350"/>
            <a:ext cx="2962275" cy="17716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4" name="Picture Placeholder 8"/>
          <p:cNvSpPr>
            <a:spLocks noGrp="1"/>
          </p:cNvSpPr>
          <p:nvPr>
            <p:ph type="pic" sz="quarter" idx="19"/>
          </p:nvPr>
        </p:nvSpPr>
        <p:spPr>
          <a:xfrm>
            <a:off x="6534150" y="5572124"/>
            <a:ext cx="2543175" cy="128587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6" name="Picture Placeholder 8"/>
          <p:cNvSpPr>
            <a:spLocks noGrp="1"/>
          </p:cNvSpPr>
          <p:nvPr>
            <p:ph type="pic" sz="quarter" idx="20"/>
          </p:nvPr>
        </p:nvSpPr>
        <p:spPr>
          <a:xfrm>
            <a:off x="6534150" y="1743075"/>
            <a:ext cx="2543175" cy="36766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7" name="Picture Placeholder 8"/>
          <p:cNvSpPr>
            <a:spLocks noGrp="1"/>
          </p:cNvSpPr>
          <p:nvPr>
            <p:ph type="pic" sz="quarter" idx="21"/>
          </p:nvPr>
        </p:nvSpPr>
        <p:spPr>
          <a:xfrm>
            <a:off x="6534150" y="0"/>
            <a:ext cx="2543175" cy="15906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946702"/>
            <a:ext cx="5143500" cy="1249845"/>
          </a:xfrm>
        </p:spPr>
        <p:txBody>
          <a:bodyPr/>
          <a:lstStyle/>
          <a:p>
            <a:r>
              <a:rPr lang="en-US"/>
              <a:t>Click to edit Master title style</a:t>
            </a:r>
          </a:p>
        </p:txBody>
      </p:sp>
    </p:spTree>
    <p:extLst>
      <p:ext uri="{BB962C8B-B14F-4D97-AF65-F5344CB8AC3E}">
        <p14:creationId xmlns:p14="http://schemas.microsoft.com/office/powerpoint/2010/main" val="420925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4"/>
                                        </p:tgtEl>
                                      </p:cBhvr>
                                      <p:by x="105000" y="105000"/>
                                    </p:animScale>
                                  </p:childTnLst>
                                </p:cTn>
                              </p:par>
                              <p:par>
                                <p:cTn id="10" presetID="22" presetClass="entr" presetSubtype="4" fill="hold" grpId="0" nodeType="withEffect">
                                  <p:stCondLst>
                                    <p:cond delay="50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3"/>
                                        </p:tgtEl>
                                      </p:cBhvr>
                                      <p:by x="105000" y="105000"/>
                                    </p:animScale>
                                  </p:childTnLst>
                                </p:cTn>
                              </p:par>
                              <p:par>
                                <p:cTn id="15" presetID="22" presetClass="entr" presetSubtype="4" fill="hold" grpId="0" nodeType="withEffect">
                                  <p:stCondLst>
                                    <p:cond delay="75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16"/>
                                        </p:tgtEl>
                                      </p:cBhvr>
                                      <p:by x="105000" y="105000"/>
                                    </p:animScale>
                                  </p:childTnLst>
                                </p:cTn>
                              </p:par>
                              <p:par>
                                <p:cTn id="20" presetID="22" presetClass="entr" presetSubtype="4" fill="hold" grpId="0" nodeType="withEffect">
                                  <p:stCondLst>
                                    <p:cond delay="100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12"/>
                                        </p:tgtEl>
                                      </p:cBhvr>
                                      <p:by x="105000" y="105000"/>
                                    </p:animScale>
                                  </p:childTnLst>
                                </p:cTn>
                              </p:par>
                              <p:par>
                                <p:cTn id="25" presetID="22" presetClass="entr" presetSubtype="4" fill="hold" grpId="0" nodeType="withEffect">
                                  <p:stCondLst>
                                    <p:cond delay="125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00"/>
                                        <p:tgtEl>
                                          <p:spTgt spid="15"/>
                                        </p:tgtEl>
                                      </p:cBhvr>
                                    </p:animEffect>
                                  </p:childTnLst>
                                </p:cTn>
                              </p:par>
                              <p:par>
                                <p:cTn id="28" presetID="6" presetClass="emph" presetSubtype="0" accel="50000" decel="50000" autoRev="1" fill="hold" grpId="1" nodeType="withEffect">
                                  <p:stCondLst>
                                    <p:cond delay="1250"/>
                                  </p:stCondLst>
                                  <p:childTnLst>
                                    <p:animScale>
                                      <p:cBhvr>
                                        <p:cTn id="29" dur="500" fill="hold"/>
                                        <p:tgtEl>
                                          <p:spTgt spid="15"/>
                                        </p:tgtEl>
                                      </p:cBhvr>
                                      <p:by x="105000" y="105000"/>
                                    </p:animScale>
                                  </p:childTnLst>
                                </p:cTn>
                              </p:par>
                              <p:par>
                                <p:cTn id="30" presetID="22" presetClass="entr" presetSubtype="4" fill="hold" grpId="0" nodeType="withEffect">
                                  <p:stCondLst>
                                    <p:cond delay="1500"/>
                                  </p:stCondLst>
                                  <p:childTnLst>
                                    <p:set>
                                      <p:cBhvr>
                                        <p:cTn id="31" dur="1" fill="hold">
                                          <p:stCondLst>
                                            <p:cond delay="0"/>
                                          </p:stCondLst>
                                        </p:cTn>
                                        <p:tgtEl>
                                          <p:spTgt spid="17"/>
                                        </p:tgtEl>
                                        <p:attrNameLst>
                                          <p:attrName>style.visibility</p:attrName>
                                        </p:attrNameLst>
                                      </p:cBhvr>
                                      <p:to>
                                        <p:strVal val="visible"/>
                                      </p:to>
                                    </p:set>
                                    <p:animEffect transition="in" filter="wipe(down)">
                                      <p:cBhvr>
                                        <p:cTn id="32" dur="500"/>
                                        <p:tgtEl>
                                          <p:spTgt spid="17"/>
                                        </p:tgtEl>
                                      </p:cBhvr>
                                    </p:animEffect>
                                  </p:childTnLst>
                                </p:cTn>
                              </p:par>
                              <p:par>
                                <p:cTn id="33" presetID="6" presetClass="emph" presetSubtype="0" accel="50000" decel="50000" autoRev="1" fill="hold" grpId="1" nodeType="withEffect">
                                  <p:stCondLst>
                                    <p:cond delay="1500"/>
                                  </p:stCondLst>
                                  <p:childTnLst>
                                    <p:animScale>
                                      <p:cBhvr>
                                        <p:cTn id="34" dur="500"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2" grpId="0" animBg="1"/>
      <p:bldP spid="12" grpId="1" animBg="1"/>
      <p:bldP spid="13" grpId="0" animBg="1"/>
      <p:bldP spid="13" grpId="1" animBg="1"/>
      <p:bldP spid="14" grpId="0" animBg="1"/>
      <p:bldP spid="14" grpId="1" animBg="1"/>
      <p:bldP spid="16" grpId="0" animBg="1"/>
      <p:bldP spid="16" grpId="1" animBg="1"/>
      <p:bldP spid="17" grpId="0" animBg="1"/>
      <p:bldP spid="17" grpId="1" animBg="1"/>
    </p:bld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203_Custom Layout">
    <p:spTree>
      <p:nvGrpSpPr>
        <p:cNvPr id="1" name=""/>
        <p:cNvGrpSpPr/>
        <p:nvPr/>
      </p:nvGrpSpPr>
      <p:grpSpPr>
        <a:xfrm>
          <a:off x="0" y="0"/>
          <a:ext cx="0" cy="0"/>
          <a:chOff x="0" y="0"/>
          <a:chExt cx="0" cy="0"/>
        </a:xfrm>
      </p:grpSpPr>
      <p:sp>
        <p:nvSpPr>
          <p:cNvPr id="5" name="Picture Placeholder 8"/>
          <p:cNvSpPr>
            <a:spLocks noGrp="1"/>
          </p:cNvSpPr>
          <p:nvPr>
            <p:ph type="pic" sz="quarter" idx="20"/>
          </p:nvPr>
        </p:nvSpPr>
        <p:spPr>
          <a:xfrm>
            <a:off x="6400800" y="0"/>
            <a:ext cx="477202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644833"/>
            <a:ext cx="9144000" cy="1249845"/>
          </a:xfrm>
        </p:spPr>
        <p:txBody>
          <a:bodyPr/>
          <a:lstStyle>
            <a:lvl1pPr>
              <a:lnSpc>
                <a:spcPct val="80000"/>
              </a:lnSpc>
              <a:spcBef>
                <a:spcPts val="600"/>
              </a:spcBef>
              <a:defRPr sz="11000"/>
            </a:lvl1pPr>
          </a:lstStyle>
          <a:p>
            <a:r>
              <a:rPr lang="en-US"/>
              <a:t>Click to edit Master title style</a:t>
            </a:r>
          </a:p>
        </p:txBody>
      </p:sp>
    </p:spTree>
    <p:extLst>
      <p:ext uri="{BB962C8B-B14F-4D97-AF65-F5344CB8AC3E}">
        <p14:creationId xmlns:p14="http://schemas.microsoft.com/office/powerpoint/2010/main" val="1692586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204_Custom Layout">
    <p:spTree>
      <p:nvGrpSpPr>
        <p:cNvPr id="1" name=""/>
        <p:cNvGrpSpPr/>
        <p:nvPr/>
      </p:nvGrpSpPr>
      <p:grpSpPr>
        <a:xfrm>
          <a:off x="0" y="0"/>
          <a:ext cx="0" cy="0"/>
          <a:chOff x="0" y="0"/>
          <a:chExt cx="0" cy="0"/>
        </a:xfrm>
      </p:grpSpPr>
      <p:sp>
        <p:nvSpPr>
          <p:cNvPr id="14" name="Picture Placeholder 8"/>
          <p:cNvSpPr>
            <a:spLocks noGrp="1"/>
          </p:cNvSpPr>
          <p:nvPr>
            <p:ph type="pic" sz="quarter" idx="19"/>
          </p:nvPr>
        </p:nvSpPr>
        <p:spPr>
          <a:xfrm>
            <a:off x="2036763" y="4362450"/>
            <a:ext cx="2211387" cy="191770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6" name="Picture Placeholder 8"/>
          <p:cNvSpPr>
            <a:spLocks noGrp="1"/>
          </p:cNvSpPr>
          <p:nvPr>
            <p:ph type="pic" sz="quarter" idx="20"/>
          </p:nvPr>
        </p:nvSpPr>
        <p:spPr>
          <a:xfrm>
            <a:off x="4346576" y="3695700"/>
            <a:ext cx="2209800" cy="25781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0" name="Picture Placeholder 8"/>
          <p:cNvSpPr>
            <a:spLocks noGrp="1"/>
          </p:cNvSpPr>
          <p:nvPr>
            <p:ph type="pic" sz="quarter" idx="21"/>
          </p:nvPr>
        </p:nvSpPr>
        <p:spPr>
          <a:xfrm>
            <a:off x="6654800" y="2447925"/>
            <a:ext cx="2209800" cy="38258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1" name="Picture Placeholder 8"/>
          <p:cNvSpPr>
            <a:spLocks noGrp="1"/>
          </p:cNvSpPr>
          <p:nvPr>
            <p:ph type="pic" sz="quarter" idx="22"/>
          </p:nvPr>
        </p:nvSpPr>
        <p:spPr>
          <a:xfrm>
            <a:off x="8963025" y="1125539"/>
            <a:ext cx="2209800" cy="51482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946702"/>
            <a:ext cx="5143500" cy="1249845"/>
          </a:xfrm>
        </p:spPr>
        <p:txBody>
          <a:bodyPr/>
          <a:lstStyle/>
          <a:p>
            <a:r>
              <a:rPr lang="en-US"/>
              <a:t>Click to edit Master title style</a:t>
            </a:r>
          </a:p>
        </p:txBody>
      </p:sp>
    </p:spTree>
    <p:extLst>
      <p:ext uri="{BB962C8B-B14F-4D97-AF65-F5344CB8AC3E}">
        <p14:creationId xmlns:p14="http://schemas.microsoft.com/office/powerpoint/2010/main" val="3483194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4"/>
                                        </p:tgtEl>
                                      </p:cBhvr>
                                      <p:by x="105000" y="105000"/>
                                    </p:animScale>
                                  </p:childTnLst>
                                </p:cTn>
                              </p:par>
                              <p:par>
                                <p:cTn id="10" presetID="22" presetClass="entr" presetSubtype="4" fill="hold" grpId="0" nodeType="withEffect">
                                  <p:stCondLst>
                                    <p:cond delay="50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6"/>
                                        </p:tgtEl>
                                      </p:cBhvr>
                                      <p:by x="105000" y="105000"/>
                                    </p:animScale>
                                  </p:childTnLst>
                                </p:cTn>
                              </p:par>
                              <p:par>
                                <p:cTn id="15" presetID="22" presetClass="entr" presetSubtype="4" fill="hold" grpId="0" nodeType="withEffect">
                                  <p:stCondLst>
                                    <p:cond delay="75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500"/>
                                        <p:tgtEl>
                                          <p:spTgt spid="20"/>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20"/>
                                        </p:tgtEl>
                                      </p:cBhvr>
                                      <p:by x="105000" y="105000"/>
                                    </p:animScale>
                                  </p:childTnLst>
                                </p:cTn>
                              </p:par>
                              <p:par>
                                <p:cTn id="20" presetID="22" presetClass="entr" presetSubtype="4" fill="hold" grpId="0" nodeType="withEffect">
                                  <p:stCondLst>
                                    <p:cond delay="1000"/>
                                  </p:stCondLst>
                                  <p:childTnLst>
                                    <p:set>
                                      <p:cBhvr>
                                        <p:cTn id="21" dur="1" fill="hold">
                                          <p:stCondLst>
                                            <p:cond delay="0"/>
                                          </p:stCondLst>
                                        </p:cTn>
                                        <p:tgtEl>
                                          <p:spTgt spid="21"/>
                                        </p:tgtEl>
                                        <p:attrNameLst>
                                          <p:attrName>style.visibility</p:attrName>
                                        </p:attrNameLst>
                                      </p:cBhvr>
                                      <p:to>
                                        <p:strVal val="visible"/>
                                      </p:to>
                                    </p:set>
                                    <p:animEffect transition="in" filter="wipe(down)">
                                      <p:cBhvr>
                                        <p:cTn id="22" dur="500"/>
                                        <p:tgtEl>
                                          <p:spTgt spid="21"/>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2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6" grpId="0" animBg="1"/>
      <p:bldP spid="16" grpId="1" animBg="1"/>
      <p:bldP spid="20" grpId="0" animBg="1"/>
      <p:bldP spid="20" grpId="1" animBg="1"/>
      <p:bldP spid="21" grpId="0" animBg="1"/>
      <p:bldP spid="21" grpId="1" animBg="1"/>
    </p:bld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205_Custom Layout">
    <p:spTree>
      <p:nvGrpSpPr>
        <p:cNvPr id="1" name=""/>
        <p:cNvGrpSpPr/>
        <p:nvPr/>
      </p:nvGrpSpPr>
      <p:grpSpPr>
        <a:xfrm>
          <a:off x="0" y="0"/>
          <a:ext cx="0" cy="0"/>
          <a:chOff x="0" y="0"/>
          <a:chExt cx="0" cy="0"/>
        </a:xfrm>
      </p:grpSpPr>
      <p:sp>
        <p:nvSpPr>
          <p:cNvPr id="14" name="Picture Placeholder 8"/>
          <p:cNvSpPr>
            <a:spLocks noGrp="1"/>
          </p:cNvSpPr>
          <p:nvPr>
            <p:ph type="pic" sz="quarter" idx="19"/>
          </p:nvPr>
        </p:nvSpPr>
        <p:spPr>
          <a:xfrm>
            <a:off x="4787900" y="2774950"/>
            <a:ext cx="3638550" cy="17557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946702"/>
            <a:ext cx="5143500" cy="1249845"/>
          </a:xfrm>
        </p:spPr>
        <p:txBody>
          <a:bodyPr/>
          <a:lstStyle/>
          <a:p>
            <a:r>
              <a:rPr lang="en-US"/>
              <a:t>Click to edit Master title style</a:t>
            </a:r>
          </a:p>
        </p:txBody>
      </p:sp>
    </p:spTree>
    <p:extLst>
      <p:ext uri="{BB962C8B-B14F-4D97-AF65-F5344CB8AC3E}">
        <p14:creationId xmlns:p14="http://schemas.microsoft.com/office/powerpoint/2010/main" val="3477408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206_Custom Layout">
    <p:spTree>
      <p:nvGrpSpPr>
        <p:cNvPr id="1" name=""/>
        <p:cNvGrpSpPr/>
        <p:nvPr/>
      </p:nvGrpSpPr>
      <p:grpSpPr>
        <a:xfrm>
          <a:off x="0" y="0"/>
          <a:ext cx="0" cy="0"/>
          <a:chOff x="0" y="0"/>
          <a:chExt cx="0" cy="0"/>
        </a:xfrm>
      </p:grpSpPr>
      <p:sp>
        <p:nvSpPr>
          <p:cNvPr id="6" name="Picture Placeholder 8"/>
          <p:cNvSpPr>
            <a:spLocks noGrp="1"/>
          </p:cNvSpPr>
          <p:nvPr>
            <p:ph type="pic" sz="quarter" idx="20"/>
          </p:nvPr>
        </p:nvSpPr>
        <p:spPr>
          <a:xfrm>
            <a:off x="6605588" y="0"/>
            <a:ext cx="5586412"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4" name="Picture Placeholder 8"/>
          <p:cNvSpPr>
            <a:spLocks noGrp="1"/>
          </p:cNvSpPr>
          <p:nvPr>
            <p:ph type="pic" sz="quarter" idx="19"/>
          </p:nvPr>
        </p:nvSpPr>
        <p:spPr>
          <a:xfrm>
            <a:off x="1019175" y="3429000"/>
            <a:ext cx="5586412"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1416200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4"/>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14" grpId="0" animBg="1"/>
      <p:bldP spid="14" grpId="1" animBg="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101840" y="946702"/>
            <a:ext cx="4079681" cy="1249845"/>
          </a:xfrm>
        </p:spPr>
        <p:txBody>
          <a:bodyPr/>
          <a:lstStyle/>
          <a:p>
            <a:r>
              <a:rPr lang="en-US"/>
              <a:t>Click to edit Master title style</a:t>
            </a:r>
          </a:p>
        </p:txBody>
      </p:sp>
      <p:sp>
        <p:nvSpPr>
          <p:cNvPr id="4" name="Picture Placeholder 8"/>
          <p:cNvSpPr>
            <a:spLocks noGrp="1"/>
          </p:cNvSpPr>
          <p:nvPr>
            <p:ph type="pic" sz="quarter" idx="12"/>
          </p:nvPr>
        </p:nvSpPr>
        <p:spPr>
          <a:xfrm>
            <a:off x="1016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207_Custom Layout">
    <p:spTree>
      <p:nvGrpSpPr>
        <p:cNvPr id="1" name=""/>
        <p:cNvGrpSpPr/>
        <p:nvPr/>
      </p:nvGrpSpPr>
      <p:grpSpPr>
        <a:xfrm>
          <a:off x="0" y="0"/>
          <a:ext cx="0" cy="0"/>
          <a:chOff x="0" y="0"/>
          <a:chExt cx="0" cy="0"/>
        </a:xfrm>
      </p:grpSpPr>
      <p:sp>
        <p:nvSpPr>
          <p:cNvPr id="6" name="Picture Placeholder 8"/>
          <p:cNvSpPr>
            <a:spLocks noGrp="1"/>
          </p:cNvSpPr>
          <p:nvPr>
            <p:ph type="pic" sz="quarter" idx="20"/>
          </p:nvPr>
        </p:nvSpPr>
        <p:spPr>
          <a:xfrm>
            <a:off x="10477500" y="0"/>
            <a:ext cx="1714500" cy="42443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21"/>
          </p:nvPr>
        </p:nvSpPr>
        <p:spPr>
          <a:xfrm>
            <a:off x="8642985" y="0"/>
            <a:ext cx="1714500" cy="42443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22"/>
          </p:nvPr>
        </p:nvSpPr>
        <p:spPr>
          <a:xfrm>
            <a:off x="6808470" y="0"/>
            <a:ext cx="1714500" cy="42443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3101600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6"/>
                                        </p:tgtEl>
                                      </p:cBhvr>
                                      <p:by x="105000" y="105000"/>
                                    </p:animScale>
                                  </p:childTnLst>
                                </p:cTn>
                              </p:par>
                              <p:par>
                                <p:cTn id="10" presetID="22" presetClass="entr" presetSubtype="4" fill="hold" grpId="0" nodeType="withEffect">
                                  <p:stCondLst>
                                    <p:cond delay="50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9"/>
                                        </p:tgtEl>
                                      </p:cBhvr>
                                      <p:by x="105000" y="105000"/>
                                    </p:animScale>
                                  </p:childTnLst>
                                </p:cTn>
                              </p:par>
                              <p:par>
                                <p:cTn id="15" presetID="22" presetClass="entr" presetSubtype="4" fill="hold" grpId="0" nodeType="withEffect">
                                  <p:stCondLst>
                                    <p:cond delay="75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animBg="1"/>
      <p:bldP spid="9" grpId="1" animBg="1"/>
      <p:bldP spid="10" grpId="0" animBg="1"/>
      <p:bldP spid="10" grpId="1" animBg="1"/>
    </p:bld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208_Custom Layout">
    <p:spTree>
      <p:nvGrpSpPr>
        <p:cNvPr id="1" name=""/>
        <p:cNvGrpSpPr/>
        <p:nvPr/>
      </p:nvGrpSpPr>
      <p:grpSpPr>
        <a:xfrm>
          <a:off x="0" y="0"/>
          <a:ext cx="0" cy="0"/>
          <a:chOff x="0" y="0"/>
          <a:chExt cx="0" cy="0"/>
        </a:xfrm>
      </p:grpSpPr>
      <p:sp>
        <p:nvSpPr>
          <p:cNvPr id="10" name="Picture Placeholder 8"/>
          <p:cNvSpPr>
            <a:spLocks noGrp="1"/>
          </p:cNvSpPr>
          <p:nvPr>
            <p:ph type="pic" sz="quarter" idx="22"/>
          </p:nvPr>
        </p:nvSpPr>
        <p:spPr>
          <a:xfrm>
            <a:off x="2036029" y="9525"/>
            <a:ext cx="2943225" cy="18954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7" name="Picture Placeholder 8"/>
          <p:cNvSpPr>
            <a:spLocks noGrp="1"/>
          </p:cNvSpPr>
          <p:nvPr>
            <p:ph type="pic" sz="quarter" idx="23"/>
          </p:nvPr>
        </p:nvSpPr>
        <p:spPr>
          <a:xfrm>
            <a:off x="2036029" y="2048608"/>
            <a:ext cx="2943225" cy="280914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9" name="Picture Placeholder 8"/>
          <p:cNvSpPr>
            <a:spLocks noGrp="1"/>
          </p:cNvSpPr>
          <p:nvPr>
            <p:ph type="pic" sz="quarter" idx="24"/>
          </p:nvPr>
        </p:nvSpPr>
        <p:spPr>
          <a:xfrm>
            <a:off x="2036029" y="4953000"/>
            <a:ext cx="2943225" cy="1905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0" name="Picture Placeholder 8"/>
          <p:cNvSpPr>
            <a:spLocks noGrp="1"/>
          </p:cNvSpPr>
          <p:nvPr>
            <p:ph type="pic" sz="quarter" idx="25"/>
          </p:nvPr>
        </p:nvSpPr>
        <p:spPr>
          <a:xfrm>
            <a:off x="8229600" y="2048608"/>
            <a:ext cx="2943225" cy="280914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1" name="Picture Placeholder 8"/>
          <p:cNvSpPr>
            <a:spLocks noGrp="1"/>
          </p:cNvSpPr>
          <p:nvPr>
            <p:ph type="pic" sz="quarter" idx="26"/>
          </p:nvPr>
        </p:nvSpPr>
        <p:spPr>
          <a:xfrm>
            <a:off x="8229600" y="9525"/>
            <a:ext cx="2943225" cy="18954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2" name="Picture Placeholder 8"/>
          <p:cNvSpPr>
            <a:spLocks noGrp="1"/>
          </p:cNvSpPr>
          <p:nvPr>
            <p:ph type="pic" sz="quarter" idx="27"/>
          </p:nvPr>
        </p:nvSpPr>
        <p:spPr>
          <a:xfrm>
            <a:off x="8229600" y="4953000"/>
            <a:ext cx="2943225" cy="18954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3" name="Picture Placeholder 8"/>
          <p:cNvSpPr>
            <a:spLocks noGrp="1"/>
          </p:cNvSpPr>
          <p:nvPr>
            <p:ph type="pic" sz="quarter" idx="28"/>
          </p:nvPr>
        </p:nvSpPr>
        <p:spPr>
          <a:xfrm>
            <a:off x="5118162" y="5512776"/>
            <a:ext cx="2972532" cy="133569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4" name="Picture Placeholder 8"/>
          <p:cNvSpPr>
            <a:spLocks noGrp="1"/>
          </p:cNvSpPr>
          <p:nvPr>
            <p:ph type="pic" sz="quarter" idx="29"/>
          </p:nvPr>
        </p:nvSpPr>
        <p:spPr>
          <a:xfrm>
            <a:off x="5118162" y="0"/>
            <a:ext cx="2972532" cy="286702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103420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0"/>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7"/>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19"/>
                                        </p:tgtEl>
                                      </p:cBhvr>
                                      <p:by x="105000" y="105000"/>
                                    </p:animScale>
                                  </p:childTnLst>
                                </p:cTn>
                              </p:par>
                              <p:par>
                                <p:cTn id="20" presetID="22" presetClass="entr" presetSubtype="8" fill="hold" grpId="0" nodeType="withEffect">
                                  <p:stCondLst>
                                    <p:cond delay="1000"/>
                                  </p:stCondLst>
                                  <p:childTnLst>
                                    <p:set>
                                      <p:cBhvr>
                                        <p:cTn id="21" dur="1" fill="hold">
                                          <p:stCondLst>
                                            <p:cond delay="0"/>
                                          </p:stCondLst>
                                        </p:cTn>
                                        <p:tgtEl>
                                          <p:spTgt spid="24"/>
                                        </p:tgtEl>
                                        <p:attrNameLst>
                                          <p:attrName>style.visibility</p:attrName>
                                        </p:attrNameLst>
                                      </p:cBhvr>
                                      <p:to>
                                        <p:strVal val="visible"/>
                                      </p:to>
                                    </p:set>
                                    <p:animEffect transition="in" filter="wipe(left)">
                                      <p:cBhvr>
                                        <p:cTn id="22" dur="500"/>
                                        <p:tgtEl>
                                          <p:spTgt spid="24"/>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24"/>
                                        </p:tgtEl>
                                      </p:cBhvr>
                                      <p:by x="105000" y="105000"/>
                                    </p:animScale>
                                  </p:childTnLst>
                                </p:cTn>
                              </p:par>
                              <p:par>
                                <p:cTn id="25" presetID="22" presetClass="entr" presetSubtype="8" fill="hold" grpId="0" nodeType="withEffect">
                                  <p:stCondLst>
                                    <p:cond delay="1500"/>
                                  </p:stCondLst>
                                  <p:childTnLst>
                                    <p:set>
                                      <p:cBhvr>
                                        <p:cTn id="26" dur="1" fill="hold">
                                          <p:stCondLst>
                                            <p:cond delay="0"/>
                                          </p:stCondLst>
                                        </p:cTn>
                                        <p:tgtEl>
                                          <p:spTgt spid="23"/>
                                        </p:tgtEl>
                                        <p:attrNameLst>
                                          <p:attrName>style.visibility</p:attrName>
                                        </p:attrNameLst>
                                      </p:cBhvr>
                                      <p:to>
                                        <p:strVal val="visible"/>
                                      </p:to>
                                    </p:set>
                                    <p:animEffect transition="in" filter="wipe(left)">
                                      <p:cBhvr>
                                        <p:cTn id="27" dur="500"/>
                                        <p:tgtEl>
                                          <p:spTgt spid="23"/>
                                        </p:tgtEl>
                                      </p:cBhvr>
                                    </p:animEffect>
                                  </p:childTnLst>
                                </p:cTn>
                              </p:par>
                              <p:par>
                                <p:cTn id="28" presetID="6" presetClass="emph" presetSubtype="0" accel="50000" decel="50000" autoRev="1" fill="hold" grpId="1" nodeType="withEffect">
                                  <p:stCondLst>
                                    <p:cond delay="1500"/>
                                  </p:stCondLst>
                                  <p:childTnLst>
                                    <p:animScale>
                                      <p:cBhvr>
                                        <p:cTn id="29" dur="500" fill="hold"/>
                                        <p:tgtEl>
                                          <p:spTgt spid="23"/>
                                        </p:tgtEl>
                                      </p:cBhvr>
                                      <p:by x="105000" y="105000"/>
                                    </p:animScale>
                                  </p:childTnLst>
                                </p:cTn>
                              </p:par>
                              <p:par>
                                <p:cTn id="30" presetID="22" presetClass="entr" presetSubtype="8" fill="hold" grpId="0" nodeType="withEffect">
                                  <p:stCondLst>
                                    <p:cond delay="175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par>
                                <p:cTn id="33" presetID="6" presetClass="emph" presetSubtype="0" accel="50000" decel="50000" autoRev="1" fill="hold" grpId="1" nodeType="withEffect">
                                  <p:stCondLst>
                                    <p:cond delay="1750"/>
                                  </p:stCondLst>
                                  <p:childTnLst>
                                    <p:animScale>
                                      <p:cBhvr>
                                        <p:cTn id="34" dur="500" fill="hold"/>
                                        <p:tgtEl>
                                          <p:spTgt spid="21"/>
                                        </p:tgtEl>
                                      </p:cBhvr>
                                      <p:by x="105000" y="105000"/>
                                    </p:animScale>
                                  </p:childTnLst>
                                </p:cTn>
                              </p:par>
                              <p:par>
                                <p:cTn id="35" presetID="22" presetClass="entr" presetSubtype="8" fill="hold" grpId="0" nodeType="withEffect">
                                  <p:stCondLst>
                                    <p:cond delay="2000"/>
                                  </p:stCondLst>
                                  <p:childTnLst>
                                    <p:set>
                                      <p:cBhvr>
                                        <p:cTn id="36" dur="1" fill="hold">
                                          <p:stCondLst>
                                            <p:cond delay="0"/>
                                          </p:stCondLst>
                                        </p:cTn>
                                        <p:tgtEl>
                                          <p:spTgt spid="20"/>
                                        </p:tgtEl>
                                        <p:attrNameLst>
                                          <p:attrName>style.visibility</p:attrName>
                                        </p:attrNameLst>
                                      </p:cBhvr>
                                      <p:to>
                                        <p:strVal val="visible"/>
                                      </p:to>
                                    </p:set>
                                    <p:animEffect transition="in" filter="wipe(left)">
                                      <p:cBhvr>
                                        <p:cTn id="37" dur="500"/>
                                        <p:tgtEl>
                                          <p:spTgt spid="20"/>
                                        </p:tgtEl>
                                      </p:cBhvr>
                                    </p:animEffect>
                                  </p:childTnLst>
                                </p:cTn>
                              </p:par>
                              <p:par>
                                <p:cTn id="38" presetID="6" presetClass="emph" presetSubtype="0" accel="50000" decel="50000" autoRev="1" fill="hold" grpId="1" nodeType="withEffect">
                                  <p:stCondLst>
                                    <p:cond delay="2000"/>
                                  </p:stCondLst>
                                  <p:childTnLst>
                                    <p:animScale>
                                      <p:cBhvr>
                                        <p:cTn id="39" dur="500" fill="hold"/>
                                        <p:tgtEl>
                                          <p:spTgt spid="20"/>
                                        </p:tgtEl>
                                      </p:cBhvr>
                                      <p:by x="105000" y="105000"/>
                                    </p:animScale>
                                  </p:childTnLst>
                                </p:cTn>
                              </p:par>
                              <p:par>
                                <p:cTn id="40" presetID="22" presetClass="entr" presetSubtype="8" fill="hold" grpId="0" nodeType="withEffect">
                                  <p:stCondLst>
                                    <p:cond delay="2250"/>
                                  </p:stCondLst>
                                  <p:childTnLst>
                                    <p:set>
                                      <p:cBhvr>
                                        <p:cTn id="41" dur="1" fill="hold">
                                          <p:stCondLst>
                                            <p:cond delay="0"/>
                                          </p:stCondLst>
                                        </p:cTn>
                                        <p:tgtEl>
                                          <p:spTgt spid="22"/>
                                        </p:tgtEl>
                                        <p:attrNameLst>
                                          <p:attrName>style.visibility</p:attrName>
                                        </p:attrNameLst>
                                      </p:cBhvr>
                                      <p:to>
                                        <p:strVal val="visible"/>
                                      </p:to>
                                    </p:set>
                                    <p:animEffect transition="in" filter="wipe(left)">
                                      <p:cBhvr>
                                        <p:cTn id="42" dur="500"/>
                                        <p:tgtEl>
                                          <p:spTgt spid="22"/>
                                        </p:tgtEl>
                                      </p:cBhvr>
                                    </p:animEffect>
                                  </p:childTnLst>
                                </p:cTn>
                              </p:par>
                              <p:par>
                                <p:cTn id="43" presetID="6" presetClass="emph" presetSubtype="0" accel="50000" decel="50000" autoRev="1" fill="hold" grpId="1" nodeType="withEffect">
                                  <p:stCondLst>
                                    <p:cond delay="2250"/>
                                  </p:stCondLst>
                                  <p:childTnLst>
                                    <p:animScale>
                                      <p:cBhvr>
                                        <p:cTn id="44" dur="500"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7" grpId="0" animBg="1"/>
      <p:bldP spid="17"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showMasterSp="0" preserve="1" userDrawn="1">
  <p:cSld name="209_Custom Layout">
    <p:spTree>
      <p:nvGrpSpPr>
        <p:cNvPr id="1" name=""/>
        <p:cNvGrpSpPr/>
        <p:nvPr/>
      </p:nvGrpSpPr>
      <p:grpSpPr>
        <a:xfrm>
          <a:off x="0" y="0"/>
          <a:ext cx="0" cy="0"/>
          <a:chOff x="0" y="0"/>
          <a:chExt cx="0" cy="0"/>
        </a:xfrm>
      </p:grpSpPr>
      <p:sp>
        <p:nvSpPr>
          <p:cNvPr id="19" name="Picture Placeholder 8"/>
          <p:cNvSpPr>
            <a:spLocks noGrp="1"/>
          </p:cNvSpPr>
          <p:nvPr>
            <p:ph type="pic" sz="quarter" idx="24"/>
          </p:nvPr>
        </p:nvSpPr>
        <p:spPr>
          <a:xfrm>
            <a:off x="1" y="3522663"/>
            <a:ext cx="2027238" cy="332581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2" name="Picture Placeholder 8"/>
          <p:cNvSpPr>
            <a:spLocks noGrp="1"/>
          </p:cNvSpPr>
          <p:nvPr>
            <p:ph type="pic" sz="quarter" idx="27"/>
          </p:nvPr>
        </p:nvSpPr>
        <p:spPr>
          <a:xfrm>
            <a:off x="8305801" y="0"/>
            <a:ext cx="3886200" cy="68484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3" name="Picture Placeholder 8"/>
          <p:cNvSpPr>
            <a:spLocks noGrp="1"/>
          </p:cNvSpPr>
          <p:nvPr>
            <p:ph type="pic" sz="quarter" idx="28"/>
          </p:nvPr>
        </p:nvSpPr>
        <p:spPr>
          <a:xfrm>
            <a:off x="2193986" y="3522664"/>
            <a:ext cx="5926075" cy="332581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5" name="Picture Placeholder 8"/>
          <p:cNvSpPr>
            <a:spLocks noGrp="1"/>
          </p:cNvSpPr>
          <p:nvPr>
            <p:ph type="pic" sz="quarter" idx="29"/>
          </p:nvPr>
        </p:nvSpPr>
        <p:spPr>
          <a:xfrm>
            <a:off x="9526" y="-1"/>
            <a:ext cx="5267324" cy="332581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778755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9"/>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23"/>
                                        </p:tgtEl>
                                        <p:attrNameLst>
                                          <p:attrName>style.visibility</p:attrName>
                                        </p:attrNameLst>
                                      </p:cBhvr>
                                      <p:to>
                                        <p:strVal val="visible"/>
                                      </p:to>
                                    </p:set>
                                    <p:animEffect transition="in" filter="wipe(left)">
                                      <p:cBhvr>
                                        <p:cTn id="17" dur="500"/>
                                        <p:tgtEl>
                                          <p:spTgt spid="23"/>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23"/>
                                        </p:tgtEl>
                                      </p:cBhvr>
                                      <p:by x="105000" y="105000"/>
                                    </p:animScale>
                                  </p:childTnLst>
                                </p:cTn>
                              </p:par>
                              <p:par>
                                <p:cTn id="20" presetID="22" presetClass="entr" presetSubtype="8" fill="hold" grpId="0" nodeType="withEffect">
                                  <p:stCondLst>
                                    <p:cond delay="1250"/>
                                  </p:stCondLst>
                                  <p:childTnLst>
                                    <p:set>
                                      <p:cBhvr>
                                        <p:cTn id="21" dur="1" fill="hold">
                                          <p:stCondLst>
                                            <p:cond delay="0"/>
                                          </p:stCondLst>
                                        </p:cTn>
                                        <p:tgtEl>
                                          <p:spTgt spid="22"/>
                                        </p:tgtEl>
                                        <p:attrNameLst>
                                          <p:attrName>style.visibility</p:attrName>
                                        </p:attrNameLst>
                                      </p:cBhvr>
                                      <p:to>
                                        <p:strVal val="visible"/>
                                      </p:to>
                                    </p:set>
                                    <p:animEffect transition="in" filter="wipe(left)">
                                      <p:cBhvr>
                                        <p:cTn id="22" dur="500"/>
                                        <p:tgtEl>
                                          <p:spTgt spid="22"/>
                                        </p:tgtEl>
                                      </p:cBhvr>
                                    </p:animEffect>
                                  </p:childTnLst>
                                </p:cTn>
                              </p:par>
                              <p:par>
                                <p:cTn id="23" presetID="6" presetClass="emph" presetSubtype="0" accel="50000" decel="50000" autoRev="1" fill="hold" grpId="1" nodeType="withEffect">
                                  <p:stCondLst>
                                    <p:cond delay="1250"/>
                                  </p:stCondLst>
                                  <p:childTnLst>
                                    <p:animScale>
                                      <p:cBhvr>
                                        <p:cTn id="24" dur="500"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2" grpId="0" animBg="1"/>
      <p:bldP spid="22" grpId="1" animBg="1"/>
      <p:bldP spid="23" grpId="0" animBg="1"/>
      <p:bldP spid="23" grpId="1" animBg="1"/>
      <p:bldP spid="15" grpId="0" animBg="1"/>
      <p:bldP spid="15" grpId="1" animBg="1"/>
    </p:bld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210_Custom Layout">
    <p:spTree>
      <p:nvGrpSpPr>
        <p:cNvPr id="1" name=""/>
        <p:cNvGrpSpPr/>
        <p:nvPr/>
      </p:nvGrpSpPr>
      <p:grpSpPr>
        <a:xfrm>
          <a:off x="0" y="0"/>
          <a:ext cx="0" cy="0"/>
          <a:chOff x="0" y="0"/>
          <a:chExt cx="0" cy="0"/>
        </a:xfrm>
      </p:grpSpPr>
      <p:sp>
        <p:nvSpPr>
          <p:cNvPr id="22" name="Picture Placeholder 8"/>
          <p:cNvSpPr>
            <a:spLocks noGrp="1"/>
          </p:cNvSpPr>
          <p:nvPr>
            <p:ph type="pic" sz="quarter" idx="27"/>
          </p:nvPr>
        </p:nvSpPr>
        <p:spPr>
          <a:xfrm>
            <a:off x="2038350" y="2163210"/>
            <a:ext cx="3057525" cy="220876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28"/>
          </p:nvPr>
        </p:nvSpPr>
        <p:spPr>
          <a:xfrm>
            <a:off x="6697662" y="3048000"/>
            <a:ext cx="1579563" cy="13239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29"/>
          </p:nvPr>
        </p:nvSpPr>
        <p:spPr>
          <a:xfrm>
            <a:off x="5095875" y="4371973"/>
            <a:ext cx="1601787" cy="13239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1995662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22"/>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1"/>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10" grpId="0" animBg="1"/>
      <p:bldP spid="10" grpId="1" animBg="1"/>
      <p:bldP spid="11" grpId="0" animBg="1"/>
      <p:bldP spid="11" grpId="1" animBg="1"/>
    </p:bld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211_Custom Layout">
    <p:spTree>
      <p:nvGrpSpPr>
        <p:cNvPr id="1" name=""/>
        <p:cNvGrpSpPr/>
        <p:nvPr/>
      </p:nvGrpSpPr>
      <p:grpSpPr>
        <a:xfrm>
          <a:off x="0" y="0"/>
          <a:ext cx="0" cy="0"/>
          <a:chOff x="0" y="0"/>
          <a:chExt cx="0" cy="0"/>
        </a:xfrm>
      </p:grpSpPr>
      <p:sp>
        <p:nvSpPr>
          <p:cNvPr id="22" name="Picture Placeholder 8"/>
          <p:cNvSpPr>
            <a:spLocks noGrp="1"/>
          </p:cNvSpPr>
          <p:nvPr>
            <p:ph type="pic" sz="quarter" idx="27"/>
          </p:nvPr>
        </p:nvSpPr>
        <p:spPr>
          <a:xfrm>
            <a:off x="2028643" y="2328863"/>
            <a:ext cx="2853715" cy="184943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Picture Placeholder 8"/>
          <p:cNvSpPr>
            <a:spLocks noGrp="1"/>
          </p:cNvSpPr>
          <p:nvPr>
            <p:ph type="pic" sz="quarter" idx="28"/>
          </p:nvPr>
        </p:nvSpPr>
        <p:spPr>
          <a:xfrm>
            <a:off x="8318622" y="2328863"/>
            <a:ext cx="2853715" cy="184943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29"/>
          </p:nvPr>
        </p:nvSpPr>
        <p:spPr>
          <a:xfrm>
            <a:off x="5173632" y="2328863"/>
            <a:ext cx="2853715" cy="184943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9144000" cy="1249845"/>
          </a:xfrm>
        </p:spPr>
        <p:txBody>
          <a:bodyPr/>
          <a:lstStyle/>
          <a:p>
            <a:r>
              <a:rPr lang="en-US"/>
              <a:t>Click to edit Master title style</a:t>
            </a:r>
          </a:p>
        </p:txBody>
      </p:sp>
    </p:spTree>
    <p:extLst>
      <p:ext uri="{BB962C8B-B14F-4D97-AF65-F5344CB8AC3E}">
        <p14:creationId xmlns:p14="http://schemas.microsoft.com/office/powerpoint/2010/main" val="118482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0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22"/>
                                        </p:tgtEl>
                                      </p:cBhvr>
                                      <p:by x="105000" y="105000"/>
                                    </p:animScale>
                                  </p:childTnLst>
                                </p:cTn>
                              </p:par>
                              <p:par>
                                <p:cTn id="10" presetID="22" presetClass="entr" presetSubtype="4" fill="hold" grpId="0" nodeType="withEffect">
                                  <p:stCondLst>
                                    <p:cond delay="75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13"/>
                                        </p:tgtEl>
                                      </p:cBhvr>
                                      <p:by x="105000" y="105000"/>
                                    </p:animScale>
                                  </p:childTnLst>
                                </p:cTn>
                              </p:par>
                              <p:par>
                                <p:cTn id="15" presetID="22" presetClass="entr" presetSubtype="4" fill="hold" grpId="0" nodeType="withEffect">
                                  <p:stCondLst>
                                    <p:cond delay="100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12" grpId="0" animBg="1"/>
      <p:bldP spid="12" grpId="1" animBg="1"/>
      <p:bldP spid="13" grpId="0" animBg="1"/>
      <p:bldP spid="13" grpId="1" animBg="1"/>
    </p:bld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212_Custom Layout">
    <p:spTree>
      <p:nvGrpSpPr>
        <p:cNvPr id="1" name=""/>
        <p:cNvGrpSpPr/>
        <p:nvPr/>
      </p:nvGrpSpPr>
      <p:grpSpPr>
        <a:xfrm>
          <a:off x="0" y="0"/>
          <a:ext cx="0" cy="0"/>
          <a:chOff x="0" y="0"/>
          <a:chExt cx="0" cy="0"/>
        </a:xfrm>
      </p:grpSpPr>
      <p:sp>
        <p:nvSpPr>
          <p:cNvPr id="12" name="Picture Placeholder 8"/>
          <p:cNvSpPr>
            <a:spLocks noGrp="1"/>
          </p:cNvSpPr>
          <p:nvPr>
            <p:ph type="pic" sz="quarter" idx="28"/>
          </p:nvPr>
        </p:nvSpPr>
        <p:spPr>
          <a:xfrm>
            <a:off x="2027238" y="3067051"/>
            <a:ext cx="9145587" cy="32067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9144000" cy="1249845"/>
          </a:xfrm>
        </p:spPr>
        <p:txBody>
          <a:bodyPr/>
          <a:lstStyle/>
          <a:p>
            <a:r>
              <a:rPr lang="en-US"/>
              <a:t>Click to edit Master title style</a:t>
            </a:r>
          </a:p>
        </p:txBody>
      </p:sp>
    </p:spTree>
    <p:extLst>
      <p:ext uri="{BB962C8B-B14F-4D97-AF65-F5344CB8AC3E}">
        <p14:creationId xmlns:p14="http://schemas.microsoft.com/office/powerpoint/2010/main" val="4099759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125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6" presetClass="emph" presetSubtype="0" accel="50000" decel="50000" autoRev="1" fill="hold" grpId="1" nodeType="withEffect">
                                  <p:stCondLst>
                                    <p:cond delay="1250"/>
                                  </p:stCondLst>
                                  <p:childTnLst>
                                    <p:animScale>
                                      <p:cBhvr>
                                        <p:cTn id="9" dur="500"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213_Custom Layout">
    <p:spTree>
      <p:nvGrpSpPr>
        <p:cNvPr id="1" name=""/>
        <p:cNvGrpSpPr/>
        <p:nvPr/>
      </p:nvGrpSpPr>
      <p:grpSpPr>
        <a:xfrm>
          <a:off x="0" y="0"/>
          <a:ext cx="0" cy="0"/>
          <a:chOff x="0" y="0"/>
          <a:chExt cx="0" cy="0"/>
        </a:xfrm>
      </p:grpSpPr>
      <p:sp>
        <p:nvSpPr>
          <p:cNvPr id="13" name="Picture Placeholder 12"/>
          <p:cNvSpPr>
            <a:spLocks noGrp="1"/>
          </p:cNvSpPr>
          <p:nvPr>
            <p:ph type="pic" sz="quarter" idx="30"/>
          </p:nvPr>
        </p:nvSpPr>
        <p:spPr>
          <a:xfrm>
            <a:off x="8434386" y="3227905"/>
            <a:ext cx="2738438" cy="2753795"/>
          </a:xfrm>
          <a:custGeom>
            <a:avLst/>
            <a:gdLst>
              <a:gd name="connsiteX0" fmla="*/ 0 w 2738438"/>
              <a:gd name="connsiteY0" fmla="*/ 0 h 2753795"/>
              <a:gd name="connsiteX1" fmla="*/ 1376898 w 2738438"/>
              <a:gd name="connsiteY1" fmla="*/ 0 h 2753795"/>
              <a:gd name="connsiteX2" fmla="*/ 2725822 w 2738438"/>
              <a:gd name="connsiteY2" fmla="*/ 1099405 h 2753795"/>
              <a:gd name="connsiteX3" fmla="*/ 2738438 w 2738438"/>
              <a:gd name="connsiteY3" fmla="*/ 1182067 h 2753795"/>
              <a:gd name="connsiteX4" fmla="*/ 2738438 w 2738438"/>
              <a:gd name="connsiteY4" fmla="*/ 1571730 h 2753795"/>
              <a:gd name="connsiteX5" fmla="*/ 2725822 w 2738438"/>
              <a:gd name="connsiteY5" fmla="*/ 1654391 h 2753795"/>
              <a:gd name="connsiteX6" fmla="*/ 1517678 w 2738438"/>
              <a:gd name="connsiteY6" fmla="*/ 2746687 h 2753795"/>
              <a:gd name="connsiteX7" fmla="*/ 1376918 w 2738438"/>
              <a:gd name="connsiteY7" fmla="*/ 2753795 h 2753795"/>
              <a:gd name="connsiteX8" fmla="*/ 1376898 w 2738438"/>
              <a:gd name="connsiteY8" fmla="*/ 2753795 h 2753795"/>
              <a:gd name="connsiteX9" fmla="*/ 0 w 2738438"/>
              <a:gd name="connsiteY9" fmla="*/ 1376897 h 2753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38438" h="2753795">
                <a:moveTo>
                  <a:pt x="0" y="0"/>
                </a:moveTo>
                <a:lnTo>
                  <a:pt x="1376898" y="0"/>
                </a:lnTo>
                <a:cubicBezTo>
                  <a:pt x="2042283" y="0"/>
                  <a:pt x="2597432" y="471976"/>
                  <a:pt x="2725822" y="1099405"/>
                </a:cubicBezTo>
                <a:lnTo>
                  <a:pt x="2738438" y="1182067"/>
                </a:lnTo>
                <a:lnTo>
                  <a:pt x="2738438" y="1571730"/>
                </a:lnTo>
                <a:lnTo>
                  <a:pt x="2725822" y="1654391"/>
                </a:lnTo>
                <a:cubicBezTo>
                  <a:pt x="2606603" y="2237004"/>
                  <a:pt x="2119413" y="2685578"/>
                  <a:pt x="1517678" y="2746687"/>
                </a:cubicBezTo>
                <a:lnTo>
                  <a:pt x="1376918" y="2753795"/>
                </a:lnTo>
                <a:lnTo>
                  <a:pt x="1376898" y="2753795"/>
                </a:lnTo>
                <a:cubicBezTo>
                  <a:pt x="616458" y="2753795"/>
                  <a:pt x="0" y="2137337"/>
                  <a:pt x="0" y="1376897"/>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10"/>
          <p:cNvSpPr>
            <a:spLocks noGrp="1"/>
          </p:cNvSpPr>
          <p:nvPr>
            <p:ph type="pic" sz="quarter" idx="29"/>
          </p:nvPr>
        </p:nvSpPr>
        <p:spPr>
          <a:xfrm>
            <a:off x="6342819" y="1125539"/>
            <a:ext cx="2091567" cy="2095500"/>
          </a:xfrm>
          <a:custGeom>
            <a:avLst/>
            <a:gdLst>
              <a:gd name="connsiteX0" fmla="*/ 1043818 w 2091567"/>
              <a:gd name="connsiteY0" fmla="*/ 0 h 2095500"/>
              <a:gd name="connsiteX1" fmla="*/ 2086159 w 2091567"/>
              <a:gd name="connsiteY1" fmla="*/ 940624 h 2095500"/>
              <a:gd name="connsiteX2" fmla="*/ 2091567 w 2091567"/>
              <a:gd name="connsiteY2" fmla="*/ 1047730 h 2095500"/>
              <a:gd name="connsiteX3" fmla="*/ 2091567 w 2091567"/>
              <a:gd name="connsiteY3" fmla="*/ 2095500 h 2095500"/>
              <a:gd name="connsiteX4" fmla="*/ 1043818 w 2091567"/>
              <a:gd name="connsiteY4" fmla="*/ 2095500 h 2095500"/>
              <a:gd name="connsiteX5" fmla="*/ 1478 w 2091567"/>
              <a:gd name="connsiteY5" fmla="*/ 1154876 h 2095500"/>
              <a:gd name="connsiteX6" fmla="*/ 0 w 2091567"/>
              <a:gd name="connsiteY6" fmla="*/ 1125618 h 2095500"/>
              <a:gd name="connsiteX7" fmla="*/ 0 w 2091567"/>
              <a:gd name="connsiteY7" fmla="*/ 969882 h 2095500"/>
              <a:gd name="connsiteX8" fmla="*/ 1478 w 2091567"/>
              <a:gd name="connsiteY8" fmla="*/ 940624 h 2095500"/>
              <a:gd name="connsiteX9" fmla="*/ 1043818 w 2091567"/>
              <a:gd name="connsiteY9" fmla="*/ 0 h 209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1567" h="2095500">
                <a:moveTo>
                  <a:pt x="1043818" y="0"/>
                </a:moveTo>
                <a:cubicBezTo>
                  <a:pt x="1586308" y="0"/>
                  <a:pt x="2032504" y="412290"/>
                  <a:pt x="2086159" y="940624"/>
                </a:cubicBezTo>
                <a:lnTo>
                  <a:pt x="2091567" y="1047730"/>
                </a:lnTo>
                <a:lnTo>
                  <a:pt x="2091567" y="2095500"/>
                </a:lnTo>
                <a:lnTo>
                  <a:pt x="1043818" y="2095500"/>
                </a:lnTo>
                <a:cubicBezTo>
                  <a:pt x="501328" y="2095500"/>
                  <a:pt x="55133" y="1683210"/>
                  <a:pt x="1478" y="1154876"/>
                </a:cubicBezTo>
                <a:lnTo>
                  <a:pt x="0" y="1125618"/>
                </a:lnTo>
                <a:lnTo>
                  <a:pt x="0" y="969882"/>
                </a:lnTo>
                <a:lnTo>
                  <a:pt x="1478" y="940624"/>
                </a:lnTo>
                <a:cubicBezTo>
                  <a:pt x="55133" y="412290"/>
                  <a:pt x="501328" y="0"/>
                  <a:pt x="1043818"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9"/>
          <p:cNvSpPr>
            <a:spLocks noGrp="1"/>
          </p:cNvSpPr>
          <p:nvPr>
            <p:ph type="pic" sz="quarter" idx="28"/>
          </p:nvPr>
        </p:nvSpPr>
        <p:spPr>
          <a:xfrm>
            <a:off x="9645097" y="1125540"/>
            <a:ext cx="1527728" cy="1527727"/>
          </a:xfrm>
          <a:custGeom>
            <a:avLst/>
            <a:gdLst>
              <a:gd name="connsiteX0" fmla="*/ 763844 w 1527728"/>
              <a:gd name="connsiteY0" fmla="*/ 0 h 1527727"/>
              <a:gd name="connsiteX1" fmla="*/ 763884 w 1527728"/>
              <a:gd name="connsiteY1" fmla="*/ 0 h 1527727"/>
              <a:gd name="connsiteX2" fmla="*/ 841965 w 1527728"/>
              <a:gd name="connsiteY2" fmla="*/ 3943 h 1527727"/>
              <a:gd name="connsiteX3" fmla="*/ 1527728 w 1527728"/>
              <a:gd name="connsiteY3" fmla="*/ 763863 h 1527727"/>
              <a:gd name="connsiteX4" fmla="*/ 763864 w 1527728"/>
              <a:gd name="connsiteY4" fmla="*/ 1527727 h 1527727"/>
              <a:gd name="connsiteX5" fmla="*/ 0 w 1527728"/>
              <a:gd name="connsiteY5" fmla="*/ 1527727 h 1527727"/>
              <a:gd name="connsiteX6" fmla="*/ 0 w 1527728"/>
              <a:gd name="connsiteY6" fmla="*/ 763863 h 1527727"/>
              <a:gd name="connsiteX7" fmla="*/ 685763 w 1527728"/>
              <a:gd name="connsiteY7" fmla="*/ 3943 h 1527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27728" h="1527727">
                <a:moveTo>
                  <a:pt x="763844" y="0"/>
                </a:moveTo>
                <a:lnTo>
                  <a:pt x="763884" y="0"/>
                </a:lnTo>
                <a:lnTo>
                  <a:pt x="841965" y="3943"/>
                </a:lnTo>
                <a:cubicBezTo>
                  <a:pt x="1227147" y="43060"/>
                  <a:pt x="1527728" y="368360"/>
                  <a:pt x="1527728" y="763863"/>
                </a:cubicBezTo>
                <a:cubicBezTo>
                  <a:pt x="1527728" y="1185733"/>
                  <a:pt x="1185734" y="1527727"/>
                  <a:pt x="763864" y="1527727"/>
                </a:cubicBezTo>
                <a:lnTo>
                  <a:pt x="0" y="1527727"/>
                </a:lnTo>
                <a:lnTo>
                  <a:pt x="0" y="763863"/>
                </a:lnTo>
                <a:cubicBezTo>
                  <a:pt x="0" y="368360"/>
                  <a:pt x="300581" y="43060"/>
                  <a:pt x="685763" y="3943"/>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2633477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11"/>
                                        </p:tgtEl>
                                      </p:cBhvr>
                                      <p:by x="105000" y="105000"/>
                                    </p:animScale>
                                  </p:childTnLst>
                                </p:cTn>
                              </p:par>
                              <p:par>
                                <p:cTn id="10" presetID="10" presetClass="entr" presetSubtype="0" fill="hold" grpId="0" nodeType="withEffect">
                                  <p:stCondLst>
                                    <p:cond delay="125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6" presetClass="emph" presetSubtype="0" accel="50000" decel="50000" autoRev="1" fill="hold" grpId="1" nodeType="withEffect">
                                  <p:stCondLst>
                                    <p:cond delay="1250"/>
                                  </p:stCondLst>
                                  <p:childTnLst>
                                    <p:animScale>
                                      <p:cBhvr>
                                        <p:cTn id="14" dur="500" fill="hold"/>
                                        <p:tgtEl>
                                          <p:spTgt spid="13"/>
                                        </p:tgtEl>
                                      </p:cBhvr>
                                      <p:by x="105000" y="105000"/>
                                    </p:animScale>
                                  </p:childTnLst>
                                </p:cTn>
                              </p:par>
                              <p:par>
                                <p:cTn id="15" presetID="10" presetClass="entr" presetSubtype="0" fill="hold" grpId="0" nodeType="withEffect">
                                  <p:stCondLst>
                                    <p:cond delay="150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6" presetClass="emph" presetSubtype="0" accel="50000" decel="50000" autoRev="1" fill="hold" grpId="1" nodeType="withEffect">
                                  <p:stCondLst>
                                    <p:cond delay="1500"/>
                                  </p:stCondLst>
                                  <p:childTnLst>
                                    <p:animScale>
                                      <p:cBhvr>
                                        <p:cTn id="19"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1" grpId="0" animBg="1"/>
      <p:bldP spid="11" grpId="1" animBg="1"/>
      <p:bldP spid="10" grpId="0" animBg="1"/>
      <p:bldP spid="10" grpId="1" animBg="1"/>
    </p:bld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214_Custom Layout">
    <p:spTree>
      <p:nvGrpSpPr>
        <p:cNvPr id="1" name=""/>
        <p:cNvGrpSpPr/>
        <p:nvPr/>
      </p:nvGrpSpPr>
      <p:grpSpPr>
        <a:xfrm>
          <a:off x="0" y="0"/>
          <a:ext cx="0" cy="0"/>
          <a:chOff x="0" y="0"/>
          <a:chExt cx="0" cy="0"/>
        </a:xfrm>
      </p:grpSpPr>
      <p:sp>
        <p:nvSpPr>
          <p:cNvPr id="7" name="Picture Placeholder 8"/>
          <p:cNvSpPr>
            <a:spLocks noGrp="1"/>
          </p:cNvSpPr>
          <p:nvPr>
            <p:ph type="pic" sz="quarter" idx="28"/>
          </p:nvPr>
        </p:nvSpPr>
        <p:spPr>
          <a:xfrm>
            <a:off x="6096000" y="0"/>
            <a:ext cx="6084887" cy="6273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1388101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215_Custom Layout">
    <p:spTree>
      <p:nvGrpSpPr>
        <p:cNvPr id="1" name=""/>
        <p:cNvGrpSpPr/>
        <p:nvPr/>
      </p:nvGrpSpPr>
      <p:grpSpPr>
        <a:xfrm>
          <a:off x="0" y="0"/>
          <a:ext cx="0" cy="0"/>
          <a:chOff x="0" y="0"/>
          <a:chExt cx="0" cy="0"/>
        </a:xfrm>
      </p:grpSpPr>
      <p:sp>
        <p:nvSpPr>
          <p:cNvPr id="7" name="Picture Placeholder 8"/>
          <p:cNvSpPr>
            <a:spLocks noGrp="1"/>
          </p:cNvSpPr>
          <p:nvPr>
            <p:ph type="pic" sz="quarter" idx="28"/>
          </p:nvPr>
        </p:nvSpPr>
        <p:spPr>
          <a:xfrm>
            <a:off x="5093068" y="0"/>
            <a:ext cx="3042016" cy="394774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29"/>
          </p:nvPr>
        </p:nvSpPr>
        <p:spPr>
          <a:xfrm>
            <a:off x="8135082" y="2910254"/>
            <a:ext cx="3042016" cy="394774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3064243" cy="1249845"/>
          </a:xfrm>
        </p:spPr>
        <p:txBody>
          <a:bodyPr/>
          <a:lstStyle/>
          <a:p>
            <a:r>
              <a:rPr lang="en-US"/>
              <a:t>Click to edit Master title style</a:t>
            </a:r>
          </a:p>
        </p:txBody>
      </p:sp>
    </p:spTree>
    <p:extLst>
      <p:ext uri="{BB962C8B-B14F-4D97-AF65-F5344CB8AC3E}">
        <p14:creationId xmlns:p14="http://schemas.microsoft.com/office/powerpoint/2010/main" val="573908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100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7"/>
                                        </p:tgtEl>
                                      </p:cBhvr>
                                      <p:by x="105000" y="105000"/>
                                    </p:animScale>
                                  </p:childTnLst>
                                </p:cTn>
                              </p:par>
                              <p:par>
                                <p:cTn id="10" presetID="22" presetClass="entr" presetSubtype="4" fill="hold" grpId="0" nodeType="withEffect">
                                  <p:stCondLst>
                                    <p:cond delay="125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par>
                                <p:cTn id="13" presetID="6" presetClass="emph" presetSubtype="0" accel="50000" decel="50000" autoRev="1" fill="hold" grpId="1" nodeType="withEffect">
                                  <p:stCondLst>
                                    <p:cond delay="125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6" grpId="0" animBg="1"/>
      <p:bldP spid="6" grpId="1" animBg="1"/>
    </p:bld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216_Custom Layout">
    <p:spTree>
      <p:nvGrpSpPr>
        <p:cNvPr id="1" name=""/>
        <p:cNvGrpSpPr/>
        <p:nvPr/>
      </p:nvGrpSpPr>
      <p:grpSpPr>
        <a:xfrm>
          <a:off x="0" y="0"/>
          <a:ext cx="0" cy="0"/>
          <a:chOff x="0" y="0"/>
          <a:chExt cx="0" cy="0"/>
        </a:xfrm>
      </p:grpSpPr>
      <p:sp>
        <p:nvSpPr>
          <p:cNvPr id="7" name="Picture Placeholder 8"/>
          <p:cNvSpPr>
            <a:spLocks noGrp="1"/>
          </p:cNvSpPr>
          <p:nvPr>
            <p:ph type="pic" sz="quarter" idx="28"/>
          </p:nvPr>
        </p:nvSpPr>
        <p:spPr>
          <a:xfrm>
            <a:off x="4572000" y="0"/>
            <a:ext cx="253365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268913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75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6" presetClass="emph" presetSubtype="0" accel="50000" decel="50000" autoRev="1" fill="hold" grpId="1" nodeType="withEffect">
                                  <p:stCondLst>
                                    <p:cond delay="750"/>
                                  </p:stCondLst>
                                  <p:childTnLst>
                                    <p:animScale>
                                      <p:cBhvr>
                                        <p:cTn id="9"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5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19175" y="946702"/>
            <a:ext cx="4079681" cy="1249845"/>
          </a:xfrm>
        </p:spPr>
        <p:txBody>
          <a:bodyPr/>
          <a:lstStyle/>
          <a:p>
            <a:r>
              <a:rPr lang="en-US"/>
              <a:t>Click to edit Master title style</a:t>
            </a:r>
          </a:p>
        </p:txBody>
      </p:sp>
      <p:sp>
        <p:nvSpPr>
          <p:cNvPr id="4" name="Picture Placeholder 8"/>
          <p:cNvSpPr>
            <a:spLocks noGrp="1"/>
          </p:cNvSpPr>
          <p:nvPr>
            <p:ph type="pic" sz="quarter" idx="12"/>
          </p:nvPr>
        </p:nvSpPr>
        <p:spPr>
          <a:xfrm>
            <a:off x="6106919"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100718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217_Custom Layout">
    <p:spTree>
      <p:nvGrpSpPr>
        <p:cNvPr id="1" name=""/>
        <p:cNvGrpSpPr/>
        <p:nvPr/>
      </p:nvGrpSpPr>
      <p:grpSpPr>
        <a:xfrm>
          <a:off x="0" y="0"/>
          <a:ext cx="0" cy="0"/>
          <a:chOff x="0" y="0"/>
          <a:chExt cx="0" cy="0"/>
        </a:xfrm>
      </p:grpSpPr>
      <p:sp>
        <p:nvSpPr>
          <p:cNvPr id="5" name="Picture Placeholder 8"/>
          <p:cNvSpPr>
            <a:spLocks noGrp="1"/>
          </p:cNvSpPr>
          <p:nvPr>
            <p:ph type="pic" sz="quarter" idx="29"/>
          </p:nvPr>
        </p:nvSpPr>
        <p:spPr>
          <a:xfrm>
            <a:off x="3290888" y="1125538"/>
            <a:ext cx="1833562" cy="13509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30"/>
          </p:nvPr>
        </p:nvSpPr>
        <p:spPr>
          <a:xfrm>
            <a:off x="5067300" y="4922838"/>
            <a:ext cx="1898332" cy="13509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461229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5"/>
                                        </p:tgtEl>
                                      </p:cBhvr>
                                      <p:by x="105000" y="105000"/>
                                    </p:animScale>
                                  </p:childTnLst>
                                </p:cTn>
                              </p:par>
                              <p:par>
                                <p:cTn id="10" presetID="22" presetClass="entr" presetSubtype="8" fill="hold" grpId="0" nodeType="withEffect">
                                  <p:stCondLst>
                                    <p:cond delay="125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25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218_Custom Layout">
    <p:spTree>
      <p:nvGrpSpPr>
        <p:cNvPr id="1" name=""/>
        <p:cNvGrpSpPr/>
        <p:nvPr/>
      </p:nvGrpSpPr>
      <p:grpSpPr>
        <a:xfrm>
          <a:off x="0" y="0"/>
          <a:ext cx="0" cy="0"/>
          <a:chOff x="0" y="0"/>
          <a:chExt cx="0" cy="0"/>
        </a:xfrm>
      </p:grpSpPr>
      <p:sp>
        <p:nvSpPr>
          <p:cNvPr id="7" name="Picture Placeholder 8"/>
          <p:cNvSpPr>
            <a:spLocks noGrp="1"/>
          </p:cNvSpPr>
          <p:nvPr>
            <p:ph type="pic" sz="quarter" idx="28"/>
          </p:nvPr>
        </p:nvSpPr>
        <p:spPr>
          <a:xfrm>
            <a:off x="8214359" y="1125538"/>
            <a:ext cx="2958466" cy="328691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29"/>
          </p:nvPr>
        </p:nvSpPr>
        <p:spPr>
          <a:xfrm>
            <a:off x="11172824" y="4412456"/>
            <a:ext cx="1019175" cy="1861344"/>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30"/>
          </p:nvPr>
        </p:nvSpPr>
        <p:spPr>
          <a:xfrm>
            <a:off x="6566463" y="0"/>
            <a:ext cx="1647895" cy="112553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94100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10"/>
                                        </p:tgtEl>
                                      </p:cBhvr>
                                      <p:by x="105000" y="105000"/>
                                    </p:animScale>
                                  </p:childTnLst>
                                </p:cTn>
                              </p:par>
                              <p:par>
                                <p:cTn id="10" presetID="22" presetClass="entr" presetSubtype="8" fill="hold" grpId="0" nodeType="withEffect">
                                  <p:stCondLst>
                                    <p:cond delay="75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7"/>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10" grpId="0" animBg="1"/>
      <p:bldP spid="10" grpId="1" animBg="1"/>
    </p:bld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219_Custom Layout">
    <p:spTree>
      <p:nvGrpSpPr>
        <p:cNvPr id="1" name=""/>
        <p:cNvGrpSpPr/>
        <p:nvPr/>
      </p:nvGrpSpPr>
      <p:grpSpPr>
        <a:xfrm>
          <a:off x="0" y="0"/>
          <a:ext cx="0" cy="0"/>
          <a:chOff x="0" y="0"/>
          <a:chExt cx="0" cy="0"/>
        </a:xfrm>
      </p:grpSpPr>
      <p:sp>
        <p:nvSpPr>
          <p:cNvPr id="14" name="Picture Placeholder 13"/>
          <p:cNvSpPr>
            <a:spLocks noGrp="1"/>
          </p:cNvSpPr>
          <p:nvPr>
            <p:ph type="pic" sz="quarter" idx="30"/>
          </p:nvPr>
        </p:nvSpPr>
        <p:spPr>
          <a:xfrm>
            <a:off x="4713700" y="3813506"/>
            <a:ext cx="7478298" cy="2460295"/>
          </a:xfrm>
          <a:custGeom>
            <a:avLst/>
            <a:gdLst>
              <a:gd name="connsiteX0" fmla="*/ 1199428 w 7478298"/>
              <a:gd name="connsiteY0" fmla="*/ 0 h 2460295"/>
              <a:gd name="connsiteX1" fmla="*/ 5814600 w 7478298"/>
              <a:gd name="connsiteY1" fmla="*/ 0 h 2460295"/>
              <a:gd name="connsiteX2" fmla="*/ 6256010 w 7478298"/>
              <a:gd name="connsiteY2" fmla="*/ 0 h 2460295"/>
              <a:gd name="connsiteX3" fmla="*/ 7478298 w 7478298"/>
              <a:gd name="connsiteY3" fmla="*/ 0 h 2460295"/>
              <a:gd name="connsiteX4" fmla="*/ 7478298 w 7478298"/>
              <a:gd name="connsiteY4" fmla="*/ 2460295 h 2460295"/>
              <a:gd name="connsiteX5" fmla="*/ 6256010 w 7478298"/>
              <a:gd name="connsiteY5" fmla="*/ 2460295 h 2460295"/>
              <a:gd name="connsiteX6" fmla="*/ 5814600 w 7478298"/>
              <a:gd name="connsiteY6" fmla="*/ 2460295 h 2460295"/>
              <a:gd name="connsiteX7" fmla="*/ 1199428 w 7478298"/>
              <a:gd name="connsiteY7" fmla="*/ 2460295 h 2460295"/>
              <a:gd name="connsiteX8" fmla="*/ 0 w 7478298"/>
              <a:gd name="connsiteY8" fmla="*/ 1230148 h 2460295"/>
              <a:gd name="connsiteX9" fmla="*/ 1199428 w 7478298"/>
              <a:gd name="connsiteY9" fmla="*/ 0 h 2460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78298" h="2460295">
                <a:moveTo>
                  <a:pt x="1199428" y="0"/>
                </a:moveTo>
                <a:lnTo>
                  <a:pt x="5814600" y="0"/>
                </a:lnTo>
                <a:lnTo>
                  <a:pt x="6256010" y="0"/>
                </a:lnTo>
                <a:lnTo>
                  <a:pt x="7478298" y="0"/>
                </a:lnTo>
                <a:lnTo>
                  <a:pt x="7478298" y="2460295"/>
                </a:lnTo>
                <a:lnTo>
                  <a:pt x="6256010" y="2460295"/>
                </a:lnTo>
                <a:lnTo>
                  <a:pt x="5814600" y="2460295"/>
                </a:lnTo>
                <a:lnTo>
                  <a:pt x="1199428" y="2460295"/>
                </a:lnTo>
                <a:cubicBezTo>
                  <a:pt x="537068" y="2460295"/>
                  <a:pt x="0" y="1909576"/>
                  <a:pt x="0" y="1230148"/>
                </a:cubicBezTo>
                <a:cubicBezTo>
                  <a:pt x="0" y="550719"/>
                  <a:pt x="537068" y="0"/>
                  <a:pt x="1199428"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12"/>
          <p:cNvSpPr>
            <a:spLocks noGrp="1"/>
          </p:cNvSpPr>
          <p:nvPr>
            <p:ph type="pic" sz="quarter" idx="28"/>
          </p:nvPr>
        </p:nvSpPr>
        <p:spPr>
          <a:xfrm>
            <a:off x="2038032" y="3816349"/>
            <a:ext cx="2449832" cy="2457451"/>
          </a:xfrm>
          <a:custGeom>
            <a:avLst/>
            <a:gdLst>
              <a:gd name="connsiteX0" fmla="*/ 1221106 w 2449832"/>
              <a:gd name="connsiteY0" fmla="*/ 0 h 2457451"/>
              <a:gd name="connsiteX1" fmla="*/ 2449832 w 2449832"/>
              <a:gd name="connsiteY1" fmla="*/ 1228726 h 2457451"/>
              <a:gd name="connsiteX2" fmla="*/ 1346736 w 2449832"/>
              <a:gd name="connsiteY2" fmla="*/ 2451109 h 2457451"/>
              <a:gd name="connsiteX3" fmla="*/ 1221126 w 2449832"/>
              <a:gd name="connsiteY3" fmla="*/ 2457451 h 2457451"/>
              <a:gd name="connsiteX4" fmla="*/ 1221086 w 2449832"/>
              <a:gd name="connsiteY4" fmla="*/ 2457451 h 2457451"/>
              <a:gd name="connsiteX5" fmla="*/ 1095476 w 2449832"/>
              <a:gd name="connsiteY5" fmla="*/ 2451109 h 2457451"/>
              <a:gd name="connsiteX6" fmla="*/ 17343 w 2449832"/>
              <a:gd name="connsiteY6" fmla="*/ 1476358 h 2457451"/>
              <a:gd name="connsiteX7" fmla="*/ 0 w 2449832"/>
              <a:gd name="connsiteY7" fmla="*/ 1362719 h 2457451"/>
              <a:gd name="connsiteX8" fmla="*/ 0 w 2449832"/>
              <a:gd name="connsiteY8" fmla="*/ 1094734 h 2457451"/>
              <a:gd name="connsiteX9" fmla="*/ 17343 w 2449832"/>
              <a:gd name="connsiteY9" fmla="*/ 981095 h 2457451"/>
              <a:gd name="connsiteX10" fmla="*/ 1221106 w 2449832"/>
              <a:gd name="connsiteY10" fmla="*/ 0 h 2457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9832" h="2457451">
                <a:moveTo>
                  <a:pt x="1221106" y="0"/>
                </a:moveTo>
                <a:cubicBezTo>
                  <a:pt x="1899713" y="0"/>
                  <a:pt x="2449832" y="550119"/>
                  <a:pt x="2449832" y="1228726"/>
                </a:cubicBezTo>
                <a:cubicBezTo>
                  <a:pt x="2449832" y="1864920"/>
                  <a:pt x="1966329" y="2388185"/>
                  <a:pt x="1346736" y="2451109"/>
                </a:cubicBezTo>
                <a:lnTo>
                  <a:pt x="1221126" y="2457451"/>
                </a:lnTo>
                <a:lnTo>
                  <a:pt x="1221086" y="2457451"/>
                </a:lnTo>
                <a:lnTo>
                  <a:pt x="1095476" y="2451109"/>
                </a:lnTo>
                <a:cubicBezTo>
                  <a:pt x="558496" y="2396575"/>
                  <a:pt x="123734" y="1996274"/>
                  <a:pt x="17343" y="1476358"/>
                </a:cubicBezTo>
                <a:lnTo>
                  <a:pt x="0" y="1362719"/>
                </a:lnTo>
                <a:lnTo>
                  <a:pt x="0" y="1094734"/>
                </a:lnTo>
                <a:lnTo>
                  <a:pt x="17343" y="981095"/>
                </a:lnTo>
                <a:cubicBezTo>
                  <a:pt x="131918" y="421185"/>
                  <a:pt x="627325" y="0"/>
                  <a:pt x="1221106"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9144000" cy="1249845"/>
          </a:xfrm>
        </p:spPr>
        <p:txBody>
          <a:bodyPr/>
          <a:lstStyle/>
          <a:p>
            <a:r>
              <a:rPr lang="en-US"/>
              <a:t>Click to edit Master title style</a:t>
            </a:r>
          </a:p>
        </p:txBody>
      </p:sp>
    </p:spTree>
    <p:extLst>
      <p:ext uri="{BB962C8B-B14F-4D97-AF65-F5344CB8AC3E}">
        <p14:creationId xmlns:p14="http://schemas.microsoft.com/office/powerpoint/2010/main" val="3634138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25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6" presetClass="emph" presetSubtype="0" accel="50000" decel="50000" autoRev="1" fill="hold" grpId="1" nodeType="withEffect">
                                  <p:stCondLst>
                                    <p:cond delay="1250"/>
                                  </p:stCondLst>
                                  <p:childTnLst>
                                    <p:animScale>
                                      <p:cBhvr>
                                        <p:cTn id="9" dur="500" fill="hold"/>
                                        <p:tgtEl>
                                          <p:spTgt spid="13"/>
                                        </p:tgtEl>
                                      </p:cBhvr>
                                      <p:by x="105000" y="105000"/>
                                    </p:animScale>
                                  </p:childTnLst>
                                </p:cTn>
                              </p:par>
                              <p:par>
                                <p:cTn id="10" presetID="22" presetClass="entr" presetSubtype="2" fill="hold" grpId="0" nodeType="withEffect">
                                  <p:stCondLst>
                                    <p:cond delay="1500"/>
                                  </p:stCondLst>
                                  <p:childTnLst>
                                    <p:set>
                                      <p:cBhvr>
                                        <p:cTn id="11" dur="1" fill="hold">
                                          <p:stCondLst>
                                            <p:cond delay="0"/>
                                          </p:stCondLst>
                                        </p:cTn>
                                        <p:tgtEl>
                                          <p:spTgt spid="14"/>
                                        </p:tgtEl>
                                        <p:attrNameLst>
                                          <p:attrName>style.visibility</p:attrName>
                                        </p:attrNameLst>
                                      </p:cBhvr>
                                      <p:to>
                                        <p:strVal val="visible"/>
                                      </p:to>
                                    </p:set>
                                    <p:animEffect transition="in" filter="wipe(right)">
                                      <p:cBhvr>
                                        <p:cTn id="12" dur="500"/>
                                        <p:tgtEl>
                                          <p:spTgt spid="14"/>
                                        </p:tgtEl>
                                      </p:cBhvr>
                                    </p:animEffect>
                                  </p:childTnLst>
                                </p:cTn>
                              </p:par>
                              <p:par>
                                <p:cTn id="13" presetID="6" presetClass="emph" presetSubtype="0" accel="50000" decel="50000" autoRev="1" fill="hold" grpId="1" nodeType="withEffect">
                                  <p:stCondLst>
                                    <p:cond delay="1500"/>
                                  </p:stCondLst>
                                  <p:childTnLst>
                                    <p:animScale>
                                      <p:cBhvr>
                                        <p:cTn id="14" dur="500"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3" grpId="0" animBg="1"/>
      <p:bldP spid="13" grpId="1" animBg="1"/>
    </p:bld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220_Custom Layout">
    <p:spTree>
      <p:nvGrpSpPr>
        <p:cNvPr id="1" name=""/>
        <p:cNvGrpSpPr/>
        <p:nvPr/>
      </p:nvGrpSpPr>
      <p:grpSpPr>
        <a:xfrm>
          <a:off x="0" y="0"/>
          <a:ext cx="0" cy="0"/>
          <a:chOff x="0" y="0"/>
          <a:chExt cx="0" cy="0"/>
        </a:xfrm>
      </p:grpSpPr>
      <p:sp>
        <p:nvSpPr>
          <p:cNvPr id="7" name="Picture Placeholder 8"/>
          <p:cNvSpPr>
            <a:spLocks noGrp="1"/>
          </p:cNvSpPr>
          <p:nvPr>
            <p:ph type="pic" sz="quarter" idx="28"/>
          </p:nvPr>
        </p:nvSpPr>
        <p:spPr>
          <a:xfrm>
            <a:off x="7366000" y="0"/>
            <a:ext cx="482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29"/>
          </p:nvPr>
        </p:nvSpPr>
        <p:spPr>
          <a:xfrm>
            <a:off x="5349875" y="4486275"/>
            <a:ext cx="3317875" cy="1787524"/>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4168486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7"/>
                                        </p:tgtEl>
                                      </p:cBhvr>
                                      <p:by x="105000" y="105000"/>
                                    </p:animScale>
                                  </p:childTnLst>
                                </p:cTn>
                              </p:par>
                              <p:par>
                                <p:cTn id="10" presetID="22" presetClass="entr" presetSubtype="8" fill="hold" grpId="0" nodeType="withEffect">
                                  <p:stCondLst>
                                    <p:cond delay="75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221_Custom Layout">
    <p:spTree>
      <p:nvGrpSpPr>
        <p:cNvPr id="1" name=""/>
        <p:cNvGrpSpPr/>
        <p:nvPr/>
      </p:nvGrpSpPr>
      <p:grpSpPr>
        <a:xfrm>
          <a:off x="0" y="0"/>
          <a:ext cx="0" cy="0"/>
          <a:chOff x="0" y="0"/>
          <a:chExt cx="0" cy="0"/>
        </a:xfrm>
      </p:grpSpPr>
      <p:sp>
        <p:nvSpPr>
          <p:cNvPr id="17" name="Picture Placeholder 16"/>
          <p:cNvSpPr>
            <a:spLocks noGrp="1"/>
          </p:cNvSpPr>
          <p:nvPr>
            <p:ph type="pic" sz="quarter" idx="29"/>
          </p:nvPr>
        </p:nvSpPr>
        <p:spPr>
          <a:xfrm>
            <a:off x="4479700" y="1131887"/>
            <a:ext cx="6693125" cy="5935664"/>
          </a:xfrm>
          <a:custGeom>
            <a:avLst/>
            <a:gdLst>
              <a:gd name="connsiteX0" fmla="*/ 1485087 w 6693125"/>
              <a:gd name="connsiteY0" fmla="*/ 4075002 h 5935664"/>
              <a:gd name="connsiteX1" fmla="*/ 1485126 w 6693125"/>
              <a:gd name="connsiteY1" fmla="*/ 4075002 h 5935664"/>
              <a:gd name="connsiteX2" fmla="*/ 1636950 w 6693125"/>
              <a:gd name="connsiteY2" fmla="*/ 4082669 h 5935664"/>
              <a:gd name="connsiteX3" fmla="*/ 2970212 w 6693125"/>
              <a:gd name="connsiteY3" fmla="*/ 5560107 h 5935664"/>
              <a:gd name="connsiteX4" fmla="*/ 2940040 w 6693125"/>
              <a:gd name="connsiteY4" fmla="*/ 5859408 h 5935664"/>
              <a:gd name="connsiteX5" fmla="*/ 2920433 w 6693125"/>
              <a:gd name="connsiteY5" fmla="*/ 5935664 h 5935664"/>
              <a:gd name="connsiteX6" fmla="*/ 49780 w 6693125"/>
              <a:gd name="connsiteY6" fmla="*/ 5935664 h 5935664"/>
              <a:gd name="connsiteX7" fmla="*/ 30172 w 6693125"/>
              <a:gd name="connsiteY7" fmla="*/ 5859408 h 5935664"/>
              <a:gd name="connsiteX8" fmla="*/ 0 w 6693125"/>
              <a:gd name="connsiteY8" fmla="*/ 5560107 h 5935664"/>
              <a:gd name="connsiteX9" fmla="*/ 1333263 w 6693125"/>
              <a:gd name="connsiteY9" fmla="*/ 4082669 h 5935664"/>
              <a:gd name="connsiteX10" fmla="*/ 4953701 w 6693125"/>
              <a:gd name="connsiteY10" fmla="*/ 3124202 h 5935664"/>
              <a:gd name="connsiteX11" fmla="*/ 5962557 w 6693125"/>
              <a:gd name="connsiteY11" fmla="*/ 4133058 h 5935664"/>
              <a:gd name="connsiteX12" fmla="*/ 4953701 w 6693125"/>
              <a:gd name="connsiteY12" fmla="*/ 5141914 h 5935664"/>
              <a:gd name="connsiteX13" fmla="*/ 3944845 w 6693125"/>
              <a:gd name="connsiteY13" fmla="*/ 4133058 h 5935664"/>
              <a:gd name="connsiteX14" fmla="*/ 4953701 w 6693125"/>
              <a:gd name="connsiteY14" fmla="*/ 3124202 h 5935664"/>
              <a:gd name="connsiteX15" fmla="*/ 2902970 w 6693125"/>
              <a:gd name="connsiteY15" fmla="*/ 2071690 h 5935664"/>
              <a:gd name="connsiteX16" fmla="*/ 3911826 w 6693125"/>
              <a:gd name="connsiteY16" fmla="*/ 3080546 h 5935664"/>
              <a:gd name="connsiteX17" fmla="*/ 2902970 w 6693125"/>
              <a:gd name="connsiteY17" fmla="*/ 4089402 h 5935664"/>
              <a:gd name="connsiteX18" fmla="*/ 1894114 w 6693125"/>
              <a:gd name="connsiteY18" fmla="*/ 3080546 h 5935664"/>
              <a:gd name="connsiteX19" fmla="*/ 2902970 w 6693125"/>
              <a:gd name="connsiteY19" fmla="*/ 2071690 h 5935664"/>
              <a:gd name="connsiteX20" fmla="*/ 5208019 w 6693125"/>
              <a:gd name="connsiteY20" fmla="*/ 3176 h 5935664"/>
              <a:gd name="connsiteX21" fmla="*/ 6693125 w 6693125"/>
              <a:gd name="connsiteY21" fmla="*/ 1488282 h 5935664"/>
              <a:gd name="connsiteX22" fmla="*/ 5208019 w 6693125"/>
              <a:gd name="connsiteY22" fmla="*/ 2973388 h 5935664"/>
              <a:gd name="connsiteX23" fmla="*/ 3722913 w 6693125"/>
              <a:gd name="connsiteY23" fmla="*/ 1488282 h 5935664"/>
              <a:gd name="connsiteX24" fmla="*/ 5208019 w 6693125"/>
              <a:gd name="connsiteY24" fmla="*/ 3176 h 5935664"/>
              <a:gd name="connsiteX25" fmla="*/ 2393381 w 6693125"/>
              <a:gd name="connsiteY25" fmla="*/ 0 h 5935664"/>
              <a:gd name="connsiteX26" fmla="*/ 3402237 w 6693125"/>
              <a:gd name="connsiteY26" fmla="*/ 1008856 h 5935664"/>
              <a:gd name="connsiteX27" fmla="*/ 2393381 w 6693125"/>
              <a:gd name="connsiteY27" fmla="*/ 2017712 h 5935664"/>
              <a:gd name="connsiteX28" fmla="*/ 1384525 w 6693125"/>
              <a:gd name="connsiteY28" fmla="*/ 1008856 h 5935664"/>
              <a:gd name="connsiteX29" fmla="*/ 2393381 w 6693125"/>
              <a:gd name="connsiteY29" fmla="*/ 0 h 5935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693125" h="5935664">
                <a:moveTo>
                  <a:pt x="1485087" y="4075002"/>
                </a:moveTo>
                <a:lnTo>
                  <a:pt x="1485126" y="4075002"/>
                </a:lnTo>
                <a:lnTo>
                  <a:pt x="1636950" y="4082669"/>
                </a:lnTo>
                <a:cubicBezTo>
                  <a:pt x="2385823" y="4158721"/>
                  <a:pt x="2970212" y="4791169"/>
                  <a:pt x="2970212" y="5560107"/>
                </a:cubicBezTo>
                <a:cubicBezTo>
                  <a:pt x="2970212" y="5662632"/>
                  <a:pt x="2959823" y="5762731"/>
                  <a:pt x="2940040" y="5859408"/>
                </a:cubicBezTo>
                <a:lnTo>
                  <a:pt x="2920433" y="5935664"/>
                </a:lnTo>
                <a:lnTo>
                  <a:pt x="49780" y="5935664"/>
                </a:lnTo>
                <a:lnTo>
                  <a:pt x="30172" y="5859408"/>
                </a:lnTo>
                <a:cubicBezTo>
                  <a:pt x="10389" y="5762731"/>
                  <a:pt x="0" y="5662632"/>
                  <a:pt x="0" y="5560107"/>
                </a:cubicBezTo>
                <a:cubicBezTo>
                  <a:pt x="0" y="4791169"/>
                  <a:pt x="584389" y="4158721"/>
                  <a:pt x="1333263" y="4082669"/>
                </a:cubicBezTo>
                <a:close/>
                <a:moveTo>
                  <a:pt x="4953701" y="3124202"/>
                </a:moveTo>
                <a:cubicBezTo>
                  <a:pt x="5510877" y="3124202"/>
                  <a:pt x="5962557" y="3575882"/>
                  <a:pt x="5962557" y="4133058"/>
                </a:cubicBezTo>
                <a:cubicBezTo>
                  <a:pt x="5962557" y="4690234"/>
                  <a:pt x="5510877" y="5141914"/>
                  <a:pt x="4953701" y="5141914"/>
                </a:cubicBezTo>
                <a:cubicBezTo>
                  <a:pt x="4396525" y="5141914"/>
                  <a:pt x="3944845" y="4690234"/>
                  <a:pt x="3944845" y="4133058"/>
                </a:cubicBezTo>
                <a:cubicBezTo>
                  <a:pt x="3944845" y="3575882"/>
                  <a:pt x="4396525" y="3124202"/>
                  <a:pt x="4953701" y="3124202"/>
                </a:cubicBezTo>
                <a:close/>
                <a:moveTo>
                  <a:pt x="2902970" y="2071690"/>
                </a:moveTo>
                <a:cubicBezTo>
                  <a:pt x="3460146" y="2071690"/>
                  <a:pt x="3911826" y="2523370"/>
                  <a:pt x="3911826" y="3080546"/>
                </a:cubicBezTo>
                <a:cubicBezTo>
                  <a:pt x="3911826" y="3637722"/>
                  <a:pt x="3460146" y="4089402"/>
                  <a:pt x="2902970" y="4089402"/>
                </a:cubicBezTo>
                <a:cubicBezTo>
                  <a:pt x="2345794" y="4089402"/>
                  <a:pt x="1894114" y="3637722"/>
                  <a:pt x="1894114" y="3080546"/>
                </a:cubicBezTo>
                <a:cubicBezTo>
                  <a:pt x="1894114" y="2523370"/>
                  <a:pt x="2345794" y="2071690"/>
                  <a:pt x="2902970" y="2071690"/>
                </a:cubicBezTo>
                <a:close/>
                <a:moveTo>
                  <a:pt x="5208019" y="3176"/>
                </a:moveTo>
                <a:cubicBezTo>
                  <a:pt x="6028220" y="3176"/>
                  <a:pt x="6693125" y="668081"/>
                  <a:pt x="6693125" y="1488282"/>
                </a:cubicBezTo>
                <a:cubicBezTo>
                  <a:pt x="6693125" y="2308483"/>
                  <a:pt x="6028220" y="2973388"/>
                  <a:pt x="5208019" y="2973388"/>
                </a:cubicBezTo>
                <a:cubicBezTo>
                  <a:pt x="4387818" y="2973388"/>
                  <a:pt x="3722913" y="2308483"/>
                  <a:pt x="3722913" y="1488282"/>
                </a:cubicBezTo>
                <a:cubicBezTo>
                  <a:pt x="3722913" y="668081"/>
                  <a:pt x="4387818" y="3176"/>
                  <a:pt x="5208019" y="3176"/>
                </a:cubicBezTo>
                <a:close/>
                <a:moveTo>
                  <a:pt x="2393381" y="0"/>
                </a:moveTo>
                <a:cubicBezTo>
                  <a:pt x="2950557" y="0"/>
                  <a:pt x="3402237" y="451680"/>
                  <a:pt x="3402237" y="1008856"/>
                </a:cubicBezTo>
                <a:cubicBezTo>
                  <a:pt x="3402237" y="1566032"/>
                  <a:pt x="2950557" y="2017712"/>
                  <a:pt x="2393381" y="2017712"/>
                </a:cubicBezTo>
                <a:cubicBezTo>
                  <a:pt x="1836205" y="2017712"/>
                  <a:pt x="1384525" y="1566032"/>
                  <a:pt x="1384525" y="1008856"/>
                </a:cubicBezTo>
                <a:cubicBezTo>
                  <a:pt x="1384525" y="451680"/>
                  <a:pt x="1836205" y="0"/>
                  <a:pt x="2393381"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2189618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270_Custom Layout">
    <p:spTree>
      <p:nvGrpSpPr>
        <p:cNvPr id="1" name=""/>
        <p:cNvGrpSpPr/>
        <p:nvPr/>
      </p:nvGrpSpPr>
      <p:grpSpPr>
        <a:xfrm>
          <a:off x="0" y="0"/>
          <a:ext cx="0" cy="0"/>
          <a:chOff x="0" y="0"/>
          <a:chExt cx="0" cy="0"/>
        </a:xfrm>
      </p:grpSpPr>
      <p:sp>
        <p:nvSpPr>
          <p:cNvPr id="7" name="Picture Placeholder 8"/>
          <p:cNvSpPr>
            <a:spLocks noGrp="1"/>
          </p:cNvSpPr>
          <p:nvPr>
            <p:ph type="pic" sz="quarter" idx="15"/>
          </p:nvPr>
        </p:nvSpPr>
        <p:spPr>
          <a:xfrm>
            <a:off x="2027237" y="1125538"/>
            <a:ext cx="9145587" cy="322917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59411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750"/>
                                        <p:tgtEl>
                                          <p:spTgt spid="7"/>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309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7981951" y="0"/>
            <a:ext cx="4210049" cy="6273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3384214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310_Custom Layout">
    <p:spTree>
      <p:nvGrpSpPr>
        <p:cNvPr id="1" name=""/>
        <p:cNvGrpSpPr/>
        <p:nvPr/>
      </p:nvGrpSpPr>
      <p:grpSpPr>
        <a:xfrm>
          <a:off x="0" y="0"/>
          <a:ext cx="0" cy="0"/>
          <a:chOff x="0" y="0"/>
          <a:chExt cx="0" cy="0"/>
        </a:xfrm>
      </p:grpSpPr>
      <p:sp>
        <p:nvSpPr>
          <p:cNvPr id="7" name="Picture Placeholder 8"/>
          <p:cNvSpPr>
            <a:spLocks noGrp="1"/>
          </p:cNvSpPr>
          <p:nvPr>
            <p:ph type="pic" sz="quarter" idx="12"/>
          </p:nvPr>
        </p:nvSpPr>
        <p:spPr>
          <a:xfrm>
            <a:off x="9058275" y="0"/>
            <a:ext cx="3133724"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740275" cy="1249845"/>
          </a:xfrm>
        </p:spPr>
        <p:txBody>
          <a:bodyPr/>
          <a:lstStyle/>
          <a:p>
            <a:r>
              <a:rPr lang="en-US"/>
              <a:t>Click to edit Master title style</a:t>
            </a:r>
          </a:p>
        </p:txBody>
      </p:sp>
    </p:spTree>
    <p:extLst>
      <p:ext uri="{BB962C8B-B14F-4D97-AF65-F5344CB8AC3E}">
        <p14:creationId xmlns:p14="http://schemas.microsoft.com/office/powerpoint/2010/main" val="4094292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750"/>
                                        <p:tgtEl>
                                          <p:spTgt spid="7"/>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311_Custom Layout">
    <p:spTree>
      <p:nvGrpSpPr>
        <p:cNvPr id="1" name=""/>
        <p:cNvGrpSpPr/>
        <p:nvPr/>
      </p:nvGrpSpPr>
      <p:grpSpPr>
        <a:xfrm>
          <a:off x="0" y="0"/>
          <a:ext cx="0" cy="0"/>
          <a:chOff x="0" y="0"/>
          <a:chExt cx="0" cy="0"/>
        </a:xfrm>
      </p:grpSpPr>
      <p:sp>
        <p:nvSpPr>
          <p:cNvPr id="5" name="Picture Placeholder 4"/>
          <p:cNvSpPr>
            <a:spLocks noGrp="1"/>
          </p:cNvSpPr>
          <p:nvPr>
            <p:ph type="pic" sz="quarter" idx="12"/>
          </p:nvPr>
        </p:nvSpPr>
        <p:spPr>
          <a:xfrm>
            <a:off x="6838950" y="2124076"/>
            <a:ext cx="4333874" cy="3162299"/>
          </a:xfrm>
          <a:custGeom>
            <a:avLst/>
            <a:gdLst>
              <a:gd name="connsiteX0" fmla="*/ 0 w 4333874"/>
              <a:gd name="connsiteY0" fmla="*/ 0 h 3162299"/>
              <a:gd name="connsiteX1" fmla="*/ 2752745 w 4333874"/>
              <a:gd name="connsiteY1" fmla="*/ 0 h 3162299"/>
              <a:gd name="connsiteX2" fmla="*/ 2914388 w 4333874"/>
              <a:gd name="connsiteY2" fmla="*/ 8163 h 3162299"/>
              <a:gd name="connsiteX3" fmla="*/ 4325712 w 4333874"/>
              <a:gd name="connsiteY3" fmla="*/ 1419486 h 3162299"/>
              <a:gd name="connsiteX4" fmla="*/ 4333874 w 4333874"/>
              <a:gd name="connsiteY4" fmla="*/ 1581130 h 3162299"/>
              <a:gd name="connsiteX5" fmla="*/ 4333874 w 4333874"/>
              <a:gd name="connsiteY5" fmla="*/ 1581168 h 3162299"/>
              <a:gd name="connsiteX6" fmla="*/ 4325712 w 4333874"/>
              <a:gd name="connsiteY6" fmla="*/ 1742813 h 3162299"/>
              <a:gd name="connsiteX7" fmla="*/ 2752725 w 4333874"/>
              <a:gd name="connsiteY7" fmla="*/ 3162299 h 3162299"/>
              <a:gd name="connsiteX8" fmla="*/ 1171575 w 4333874"/>
              <a:gd name="connsiteY8" fmla="*/ 3162299 h 3162299"/>
              <a:gd name="connsiteX9" fmla="*/ 0 w 4333874"/>
              <a:gd name="connsiteY9" fmla="*/ 3162299 h 3162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33874" h="3162299">
                <a:moveTo>
                  <a:pt x="0" y="0"/>
                </a:moveTo>
                <a:lnTo>
                  <a:pt x="2752745" y="0"/>
                </a:lnTo>
                <a:lnTo>
                  <a:pt x="2914388" y="8163"/>
                </a:lnTo>
                <a:cubicBezTo>
                  <a:pt x="3658539" y="83735"/>
                  <a:pt x="4250139" y="675335"/>
                  <a:pt x="4325712" y="1419486"/>
                </a:cubicBezTo>
                <a:lnTo>
                  <a:pt x="4333874" y="1581130"/>
                </a:lnTo>
                <a:lnTo>
                  <a:pt x="4333874" y="1581168"/>
                </a:lnTo>
                <a:lnTo>
                  <a:pt x="4325712" y="1742813"/>
                </a:lnTo>
                <a:cubicBezTo>
                  <a:pt x="4244741" y="2540117"/>
                  <a:pt x="3571392" y="3162299"/>
                  <a:pt x="2752725" y="3162299"/>
                </a:cubicBezTo>
                <a:lnTo>
                  <a:pt x="1171575" y="3162299"/>
                </a:lnTo>
                <a:lnTo>
                  <a:pt x="0" y="3162299"/>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740275" cy="1249845"/>
          </a:xfrm>
        </p:spPr>
        <p:txBody>
          <a:bodyPr/>
          <a:lstStyle/>
          <a:p>
            <a:r>
              <a:rPr lang="en-US"/>
              <a:t>Click to edit Master title style</a:t>
            </a:r>
          </a:p>
        </p:txBody>
      </p:sp>
    </p:spTree>
    <p:extLst>
      <p:ext uri="{BB962C8B-B14F-4D97-AF65-F5344CB8AC3E}">
        <p14:creationId xmlns:p14="http://schemas.microsoft.com/office/powerpoint/2010/main" val="1842897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25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1250"/>
                                  </p:stCondLst>
                                  <p:childTnLst>
                                    <p:animScale>
                                      <p:cBhvr>
                                        <p:cTn id="9"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312_Custom Layout">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6419851" y="1125539"/>
            <a:ext cx="1905000" cy="25701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5"/>
          </p:nvPr>
        </p:nvSpPr>
        <p:spPr>
          <a:xfrm>
            <a:off x="9277350" y="2418558"/>
            <a:ext cx="1905000" cy="25701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6"/>
          </p:nvPr>
        </p:nvSpPr>
        <p:spPr>
          <a:xfrm>
            <a:off x="7372351" y="3695700"/>
            <a:ext cx="1905000" cy="257810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3219483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750"/>
                                        <p:tgtEl>
                                          <p:spTgt spid="11"/>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1"/>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750"/>
                                        <p:tgtEl>
                                          <p:spTgt spid="7"/>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7"/>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750"/>
                                        <p:tgtEl>
                                          <p:spTgt spid="8"/>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7" grpId="0" animBg="1"/>
      <p:bldP spid="7" grpId="1" animBg="1"/>
      <p:bldP spid="8" grpId="0" animBg="1"/>
      <p:bldP spid="8" grpId="1" animBg="1"/>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45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2120055"/>
          </a:xfrm>
        </p:spPr>
        <p:txBody>
          <a:bodyPr/>
          <a:lstStyle/>
          <a:p>
            <a:r>
              <a:rPr lang="en-US"/>
              <a:t>Click to edit Master title style</a:t>
            </a:r>
          </a:p>
        </p:txBody>
      </p:sp>
      <p:sp>
        <p:nvSpPr>
          <p:cNvPr id="4" name="Picture Placeholder 8"/>
          <p:cNvSpPr>
            <a:spLocks noGrp="1"/>
          </p:cNvSpPr>
          <p:nvPr>
            <p:ph type="pic" sz="quarter" idx="12"/>
          </p:nvPr>
        </p:nvSpPr>
        <p:spPr>
          <a:xfrm>
            <a:off x="1019175" y="3429000"/>
            <a:ext cx="11172825"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305091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027DF20-4DFA-4E15-91F6-04FCB69A6C75}"/>
              </a:ext>
            </a:extLst>
          </p:cNvPr>
          <p:cNvSpPr>
            <a:spLocks noGrp="1"/>
          </p:cNvSpPr>
          <p:nvPr>
            <p:ph type="pic" sz="quarter" idx="12"/>
          </p:nvPr>
        </p:nvSpPr>
        <p:spPr>
          <a:xfrm>
            <a:off x="494217" y="2255699"/>
            <a:ext cx="3066041" cy="2649676"/>
          </a:xfrm>
          <a:prstGeom prst="rect">
            <a:avLst/>
          </a:prstGeom>
          <a:noFill/>
          <a:ln>
            <a:noFill/>
          </a:ln>
        </p:spPr>
        <p:txBody>
          <a:bodyPr wrap="square" anchor="ctr">
            <a:noAutofit/>
          </a:bodyPr>
          <a:lstStyle>
            <a:lvl1pPr algn="ctr">
              <a:defRPr sz="1200">
                <a:solidFill>
                  <a:schemeClr val="tx1"/>
                </a:solidFill>
              </a:defRPr>
            </a:lvl1pPr>
          </a:lstStyle>
          <a:p>
            <a:endParaRPr lang="en-US"/>
          </a:p>
        </p:txBody>
      </p:sp>
      <p:sp>
        <p:nvSpPr>
          <p:cNvPr id="3" name="Picture Placeholder 8">
            <a:extLst>
              <a:ext uri="{FF2B5EF4-FFF2-40B4-BE49-F238E27FC236}">
                <a16:creationId xmlns:a16="http://schemas.microsoft.com/office/drawing/2014/main" id="{D30FDCA7-6510-4336-9BDF-E03E286F7D05}"/>
              </a:ext>
            </a:extLst>
          </p:cNvPr>
          <p:cNvSpPr>
            <a:spLocks noGrp="1"/>
          </p:cNvSpPr>
          <p:nvPr>
            <p:ph type="pic" sz="quarter" idx="13"/>
          </p:nvPr>
        </p:nvSpPr>
        <p:spPr>
          <a:xfrm>
            <a:off x="3774973" y="2255699"/>
            <a:ext cx="3066041" cy="2649676"/>
          </a:xfrm>
          <a:prstGeom prst="rect">
            <a:avLst/>
          </a:prstGeom>
          <a:no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83DB2EF4-730B-4191-B843-F6DDAC7C82D4}"/>
              </a:ext>
            </a:extLst>
          </p:cNvPr>
          <p:cNvSpPr>
            <a:spLocks noGrp="1"/>
          </p:cNvSpPr>
          <p:nvPr>
            <p:ph type="pic" sz="quarter" idx="14"/>
          </p:nvPr>
        </p:nvSpPr>
        <p:spPr>
          <a:xfrm>
            <a:off x="7055729" y="2255699"/>
            <a:ext cx="3066041" cy="2649676"/>
          </a:xfrm>
          <a:prstGeom prst="rect">
            <a:avLst/>
          </a:prstGeom>
          <a:no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167204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6" presetClass="emph" presetSubtype="0" accel="50000" decel="50000" autoRev="1" fill="hold" grpId="1" nodeType="withEffect" nodePh="1">
                                  <p:stCondLst>
                                    <p:cond delay="200"/>
                                  </p:stCondLst>
                                  <p:endCondLst>
                                    <p:cond evt="begin" delay="0">
                                      <p:tn val="8"/>
                                    </p:cond>
                                  </p:endCondLst>
                                  <p:childTnLst>
                                    <p:animScale>
                                      <p:cBhvr>
                                        <p:cTn id="9" dur="500" fill="hold"/>
                                        <p:tgtEl>
                                          <p:spTgt spid="2"/>
                                        </p:tgtEl>
                                      </p:cBhvr>
                                      <p:by x="105000" y="105000"/>
                                    </p:animScale>
                                  </p:childTnLst>
                                </p:cTn>
                              </p:par>
                              <p:par>
                                <p:cTn id="10" presetID="22" presetClass="entr" presetSubtype="8" fill="hold" grpId="0" nodeType="withEffect" nodePh="1">
                                  <p:stCondLst>
                                    <p:cond delay="500"/>
                                  </p:stCondLst>
                                  <p:endCondLst>
                                    <p:cond evt="begin" delay="0">
                                      <p:tn val="10"/>
                                    </p:cond>
                                  </p:end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par>
                                <p:cTn id="13" presetID="6" presetClass="emph" presetSubtype="0" accel="50000" decel="50000" autoRev="1" fill="hold" grpId="1" nodeType="withEffect" nodePh="1">
                                  <p:stCondLst>
                                    <p:cond delay="500"/>
                                  </p:stCondLst>
                                  <p:endCondLst>
                                    <p:cond evt="begin" delay="0">
                                      <p:tn val="13"/>
                                    </p:cond>
                                  </p:endCondLst>
                                  <p:childTnLst>
                                    <p:animScale>
                                      <p:cBhvr>
                                        <p:cTn id="14" dur="500" fill="hold"/>
                                        <p:tgtEl>
                                          <p:spTgt spid="3"/>
                                        </p:tgtEl>
                                      </p:cBhvr>
                                      <p:by x="105000" y="105000"/>
                                    </p:animScale>
                                  </p:childTnLst>
                                </p:cTn>
                              </p:par>
                              <p:par>
                                <p:cTn id="15" presetID="22" presetClass="entr" presetSubtype="8" fill="hold" grpId="0" nodeType="withEffect" nodePh="1">
                                  <p:stCondLst>
                                    <p:cond delay="1000"/>
                                  </p:stCondLst>
                                  <p:endCondLst>
                                    <p:cond evt="begin" delay="0">
                                      <p:tn val="15"/>
                                    </p:cond>
                                  </p:end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par>
                                <p:cTn id="18" presetID="6" presetClass="emph" presetSubtype="0" accel="50000" decel="50000" autoRev="1" fill="hold" grpId="1" nodeType="withEffect" nodePh="1">
                                  <p:stCondLst>
                                    <p:cond delay="1000"/>
                                  </p:stCondLst>
                                  <p:endCondLst>
                                    <p:cond evt="begin" delay="0">
                                      <p:tn val="18"/>
                                    </p:cond>
                                  </p:endCondLst>
                                  <p:childTnLst>
                                    <p:animScale>
                                      <p:cBhvr>
                                        <p:cTn id="1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4" grpId="0"/>
      <p:bldP spid="4" grpId="1"/>
    </p:bld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Tree>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userDrawn="1">
  <p:cSld name="88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defRPr b="1"/>
            </a:lvl1pPr>
          </a:lstStyle>
          <a:p>
            <a:r>
              <a:rPr lang="en-US"/>
              <a:t>Click to edit Master title style</a:t>
            </a:r>
          </a:p>
        </p:txBody>
      </p:sp>
      <p:sp>
        <p:nvSpPr>
          <p:cNvPr id="4" name="Picture Placeholder 8">
            <a:extLst>
              <a:ext uri="{FF2B5EF4-FFF2-40B4-BE49-F238E27FC236}">
                <a16:creationId xmlns:a16="http://schemas.microsoft.com/office/drawing/2014/main" id="{4385D845-B0B0-4F76-A5C3-DA93215F201B}"/>
              </a:ext>
            </a:extLst>
          </p:cNvPr>
          <p:cNvSpPr>
            <a:spLocks noGrp="1"/>
          </p:cNvSpPr>
          <p:nvPr>
            <p:ph type="pic" sz="quarter" idx="13"/>
          </p:nvPr>
        </p:nvSpPr>
        <p:spPr>
          <a:xfrm>
            <a:off x="7112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706002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userDrawn="1">
  <p:cSld name="102_Custom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385D845-B0B0-4F76-A5C3-DA93215F201B}"/>
              </a:ext>
            </a:extLst>
          </p:cNvPr>
          <p:cNvSpPr>
            <a:spLocks noGrp="1"/>
          </p:cNvSpPr>
          <p:nvPr>
            <p:ph type="pic" sz="quarter" idx="13"/>
          </p:nvPr>
        </p:nvSpPr>
        <p:spPr>
          <a:xfrm>
            <a:off x="7112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5">
            <a:extLst>
              <a:ext uri="{FF2B5EF4-FFF2-40B4-BE49-F238E27FC236}">
                <a16:creationId xmlns:a16="http://schemas.microsoft.com/office/drawing/2014/main" id="{B8DA4667-09D2-4757-9CB4-C629D2403453}"/>
              </a:ext>
            </a:extLst>
          </p:cNvPr>
          <p:cNvSpPr>
            <a:spLocks noGrp="1"/>
          </p:cNvSpPr>
          <p:nvPr>
            <p:ph type="title"/>
          </p:nvPr>
        </p:nvSpPr>
        <p:spPr>
          <a:xfrm>
            <a:off x="2028825" y="5023955"/>
            <a:ext cx="4067176" cy="1249845"/>
          </a:xfrm>
        </p:spPr>
        <p:txBody>
          <a:bodyPr/>
          <a:lstStyle/>
          <a:p>
            <a:r>
              <a:rPr lang="en-US"/>
              <a:t>Click to edit Master title style</a:t>
            </a:r>
          </a:p>
        </p:txBody>
      </p:sp>
    </p:spTree>
    <p:extLst>
      <p:ext uri="{BB962C8B-B14F-4D97-AF65-F5344CB8AC3E}">
        <p14:creationId xmlns:p14="http://schemas.microsoft.com/office/powerpoint/2010/main" val="652369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9027DF20-4DFA-4E15-91F6-04FCB69A6C75}"/>
              </a:ext>
            </a:extLst>
          </p:cNvPr>
          <p:cNvSpPr>
            <a:spLocks noGrp="1"/>
          </p:cNvSpPr>
          <p:nvPr>
            <p:ph type="pic" sz="quarter" idx="13"/>
          </p:nvPr>
        </p:nvSpPr>
        <p:spPr>
          <a:xfrm>
            <a:off x="4882758" y="2989695"/>
            <a:ext cx="2549586" cy="1467992"/>
          </a:xfrm>
          <a:prstGeom prst="rect">
            <a:avLst/>
          </a:prstGeom>
          <a:no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a:extLst>
              <a:ext uri="{FF2B5EF4-FFF2-40B4-BE49-F238E27FC236}">
                <a16:creationId xmlns:a16="http://schemas.microsoft.com/office/drawing/2014/main" id="{9027DF20-4DFA-4E15-91F6-04FCB69A6C75}"/>
              </a:ext>
            </a:extLst>
          </p:cNvPr>
          <p:cNvSpPr>
            <a:spLocks noGrp="1"/>
          </p:cNvSpPr>
          <p:nvPr>
            <p:ph type="pic" sz="quarter" idx="14"/>
          </p:nvPr>
        </p:nvSpPr>
        <p:spPr>
          <a:xfrm>
            <a:off x="7720694" y="3705491"/>
            <a:ext cx="2549586" cy="1467992"/>
          </a:xfrm>
          <a:prstGeom prst="rect">
            <a:avLst/>
          </a:prstGeom>
          <a:noFill/>
          <a:ln>
            <a:noFill/>
          </a:ln>
        </p:spPr>
        <p:txBody>
          <a:bodyPr wrap="square" anchor="ctr">
            <a:noAutofit/>
          </a:bodyPr>
          <a:lstStyle>
            <a:lvl1pPr algn="ctr">
              <a:defRPr sz="1200">
                <a:solidFill>
                  <a:schemeClr val="tx1"/>
                </a:solidFill>
              </a:defRPr>
            </a:lvl1pPr>
          </a:lstStyle>
          <a:p>
            <a:endParaRPr lang="en-US"/>
          </a:p>
        </p:txBody>
      </p:sp>
      <p:sp>
        <p:nvSpPr>
          <p:cNvPr id="2" name="Picture Placeholder 8">
            <a:extLst>
              <a:ext uri="{FF2B5EF4-FFF2-40B4-BE49-F238E27FC236}">
                <a16:creationId xmlns:a16="http://schemas.microsoft.com/office/drawing/2014/main" id="{9027DF20-4DFA-4E15-91F6-04FCB69A6C75}"/>
              </a:ext>
            </a:extLst>
          </p:cNvPr>
          <p:cNvSpPr>
            <a:spLocks noGrp="1"/>
          </p:cNvSpPr>
          <p:nvPr>
            <p:ph type="pic" sz="quarter" idx="12"/>
          </p:nvPr>
        </p:nvSpPr>
        <p:spPr>
          <a:xfrm>
            <a:off x="2027239" y="2255699"/>
            <a:ext cx="2549586" cy="1467992"/>
          </a:xfrm>
          <a:prstGeom prst="rect">
            <a:avLst/>
          </a:prstGeom>
          <a:noFill/>
          <a:ln>
            <a:noFill/>
          </a:ln>
        </p:spPr>
        <p:txBody>
          <a:bodyPr wrap="square" anchor="ctr">
            <a:noAutofit/>
          </a:bodyPr>
          <a:lstStyle>
            <a:lvl1pPr algn="ctr">
              <a:defRPr sz="1200">
                <a:solidFill>
                  <a:schemeClr val="tx1"/>
                </a:solidFill>
              </a:defRPr>
            </a:lvl1pPr>
          </a:lstStyle>
          <a:p>
            <a:endParaRPr lang="en-US"/>
          </a:p>
        </p:txBody>
      </p:sp>
      <p:sp>
        <p:nvSpPr>
          <p:cNvPr id="10" name="Title 1"/>
          <p:cNvSpPr>
            <a:spLocks noGrp="1"/>
          </p:cNvSpPr>
          <p:nvPr>
            <p:ph type="title"/>
          </p:nvPr>
        </p:nvSpPr>
        <p:spPr>
          <a:xfrm>
            <a:off x="2028825" y="946702"/>
            <a:ext cx="4067176" cy="124984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828706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nodePh="1">
                                  <p:stCondLst>
                                    <p:cond delay="25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6" presetClass="emph" presetSubtype="0" accel="50000" decel="50000" autoRev="1" fill="hold" grpId="1" nodeType="withEffect" nodePh="1">
                                  <p:stCondLst>
                                    <p:cond delay="250"/>
                                  </p:stCondLst>
                                  <p:endCondLst>
                                    <p:cond evt="begin" delay="0">
                                      <p:tn val="8"/>
                                    </p:cond>
                                  </p:endCondLst>
                                  <p:childTnLst>
                                    <p:animScale>
                                      <p:cBhvr>
                                        <p:cTn id="9" dur="500" fill="hold"/>
                                        <p:tgtEl>
                                          <p:spTgt spid="2"/>
                                        </p:tgtEl>
                                      </p:cBhvr>
                                      <p:by x="105000" y="105000"/>
                                    </p:animScale>
                                  </p:childTnLst>
                                </p:cTn>
                              </p:par>
                              <p:par>
                                <p:cTn id="10" presetID="22" presetClass="entr" presetSubtype="8" fill="hold" grpId="0" nodeType="withEffect" nodePh="1">
                                  <p:stCondLst>
                                    <p:cond delay="500"/>
                                  </p:stCondLst>
                                  <p:endCondLst>
                                    <p:cond evt="begin" delay="0">
                                      <p:tn val="10"/>
                                    </p:cond>
                                  </p:end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6" presetClass="emph" presetSubtype="0" accel="50000" decel="50000" autoRev="1" fill="hold" grpId="1" nodeType="withEffect" nodePh="1">
                                  <p:stCondLst>
                                    <p:cond delay="500"/>
                                  </p:stCondLst>
                                  <p:endCondLst>
                                    <p:cond evt="begin" delay="0">
                                      <p:tn val="13"/>
                                    </p:cond>
                                  </p:endCondLst>
                                  <p:childTnLst>
                                    <p:animScale>
                                      <p:cBhvr>
                                        <p:cTn id="14" dur="500" fill="hold"/>
                                        <p:tgtEl>
                                          <p:spTgt spid="8"/>
                                        </p:tgtEl>
                                      </p:cBhvr>
                                      <p:by x="105000" y="105000"/>
                                    </p:animScale>
                                  </p:childTnLst>
                                </p:cTn>
                              </p:par>
                              <p:par>
                                <p:cTn id="15" presetID="22" presetClass="entr" presetSubtype="8" fill="hold" grpId="0" nodeType="withEffect" nodePh="1">
                                  <p:stCondLst>
                                    <p:cond delay="750"/>
                                  </p:stCondLst>
                                  <p:endCondLst>
                                    <p:cond evt="begin" delay="0">
                                      <p:tn val="15"/>
                                    </p:cond>
                                  </p:end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6" presetClass="emph" presetSubtype="0" accel="50000" decel="50000" autoRev="1" fill="hold" grpId="1" nodeType="withEffect" nodePh="1">
                                  <p:stCondLst>
                                    <p:cond delay="750"/>
                                  </p:stCondLst>
                                  <p:endCondLst>
                                    <p:cond evt="begin" delay="0">
                                      <p:tn val="18"/>
                                    </p:cond>
                                  </p:end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p:bldP spid="9" grpId="1"/>
      <p:bldP spid="2" grpId="0"/>
      <p:bldP spid="2" grpId="1"/>
    </p:bld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6" name="Picture Placeholder 8"/>
          <p:cNvSpPr>
            <a:spLocks noGrp="1"/>
          </p:cNvSpPr>
          <p:nvPr>
            <p:ph type="pic" sz="quarter" idx="20"/>
          </p:nvPr>
        </p:nvSpPr>
        <p:spPr>
          <a:xfrm>
            <a:off x="3669030" y="0"/>
            <a:ext cx="1714500" cy="42443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21"/>
          </p:nvPr>
        </p:nvSpPr>
        <p:spPr>
          <a:xfrm>
            <a:off x="1834515" y="0"/>
            <a:ext cx="1714500" cy="42443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22"/>
          </p:nvPr>
        </p:nvSpPr>
        <p:spPr>
          <a:xfrm>
            <a:off x="0" y="0"/>
            <a:ext cx="1714500" cy="42443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Title 1">
            <a:extLst>
              <a:ext uri="{FF2B5EF4-FFF2-40B4-BE49-F238E27FC236}">
                <a16:creationId xmlns:a16="http://schemas.microsoft.com/office/drawing/2014/main" id="{67793C83-2AD2-491A-83E6-A7A43DACD04A}"/>
              </a:ext>
            </a:extLst>
          </p:cNvPr>
          <p:cNvSpPr>
            <a:spLocks noGrp="1"/>
          </p:cNvSpPr>
          <p:nvPr>
            <p:ph type="title"/>
          </p:nvPr>
        </p:nvSpPr>
        <p:spPr>
          <a:xfrm>
            <a:off x="6096000" y="946702"/>
            <a:ext cx="5085521" cy="124984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294589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1"/>
                                        </p:tgtEl>
                                      </p:cBhvr>
                                      <p:by x="105000" y="105000"/>
                                    </p:animScale>
                                  </p:childTnLst>
                                </p:cTn>
                              </p:par>
                              <p:par>
                                <p:cTn id="10" presetID="22" presetClass="entr" presetSubtype="4" fill="hold" grpId="0" nodeType="withEffect">
                                  <p:stCondLst>
                                    <p:cond delay="50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7"/>
                                        </p:tgtEl>
                                      </p:cBhvr>
                                      <p:by x="105000" y="105000"/>
                                    </p:animScale>
                                  </p:childTnLst>
                                </p:cTn>
                              </p:par>
                              <p:par>
                                <p:cTn id="15" presetID="22" presetClass="entr" presetSubtype="4" fill="hold" grpId="0" nodeType="withEffect">
                                  <p:stCondLst>
                                    <p:cond delay="75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11" grpId="0" animBg="1"/>
      <p:bldP spid="11" grpId="1" animBg="1"/>
    </p:bld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6" name="Picture Placeholder 8"/>
          <p:cNvSpPr>
            <a:spLocks noGrp="1"/>
          </p:cNvSpPr>
          <p:nvPr>
            <p:ph type="pic" sz="quarter" idx="20"/>
          </p:nvPr>
        </p:nvSpPr>
        <p:spPr>
          <a:xfrm>
            <a:off x="8123238" y="2163210"/>
            <a:ext cx="3045459" cy="22087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21"/>
          </p:nvPr>
        </p:nvSpPr>
        <p:spPr>
          <a:xfrm>
            <a:off x="4933951" y="3048000"/>
            <a:ext cx="1594644" cy="132397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4" name="Picture Placeholder 8"/>
          <p:cNvSpPr>
            <a:spLocks noGrp="1"/>
          </p:cNvSpPr>
          <p:nvPr>
            <p:ph type="pic" sz="quarter" idx="22"/>
          </p:nvPr>
        </p:nvSpPr>
        <p:spPr>
          <a:xfrm>
            <a:off x="6528593" y="4371968"/>
            <a:ext cx="1594644" cy="132397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Title 1">
            <a:extLst>
              <a:ext uri="{FF2B5EF4-FFF2-40B4-BE49-F238E27FC236}">
                <a16:creationId xmlns:a16="http://schemas.microsoft.com/office/drawing/2014/main" id="{67793C83-2AD2-491A-83E6-A7A43DACD04A}"/>
              </a:ext>
            </a:extLst>
          </p:cNvPr>
          <p:cNvSpPr>
            <a:spLocks noGrp="1"/>
          </p:cNvSpPr>
          <p:nvPr>
            <p:ph type="title"/>
          </p:nvPr>
        </p:nvSpPr>
        <p:spPr>
          <a:xfrm>
            <a:off x="2027238" y="946702"/>
            <a:ext cx="5085521" cy="124984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245346530"/>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Defualt title Layout">
    <p:bg>
      <p:bgRef idx="1001">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14982526"/>
      </p:ext>
    </p:extLst>
  </p:cSld>
  <p:clrMapOvr>
    <a:overrideClrMapping bg1="lt1" tx1="dk1" bg2="lt2" tx2="dk2" accent1="accent1" accent2="accent2" accent3="accent3" accent4="accent4" accent5="accent5" accent6="accent6" hlink="hlink" folHlink="folHlink"/>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Right Title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09E918E-A6ED-4C79-BF50-0276F40653F8}"/>
              </a:ext>
            </a:extLst>
          </p:cNvPr>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3730805859"/>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151_Custom Layout">
    <p:bg>
      <p:bgRef idx="1001">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lgn="r">
              <a:defRPr/>
            </a:lvl1pPr>
          </a:lstStyle>
          <a:p>
            <a:r>
              <a:rPr lang="en-US"/>
              <a:t>Click to edit Master title style</a:t>
            </a:r>
          </a:p>
        </p:txBody>
      </p:sp>
    </p:spTree>
    <p:extLst>
      <p:ext uri="{BB962C8B-B14F-4D97-AF65-F5344CB8AC3E}">
        <p14:creationId xmlns:p14="http://schemas.microsoft.com/office/powerpoint/2010/main" val="1644879715"/>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8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101840" y="5023955"/>
            <a:ext cx="4079681" cy="1249845"/>
          </a:xfrm>
        </p:spPr>
        <p:txBody>
          <a:bodyPr/>
          <a:lstStyle/>
          <a:p>
            <a:r>
              <a:rPr lang="en-US"/>
              <a:t>Click to edit Master title style</a:t>
            </a:r>
          </a:p>
        </p:txBody>
      </p:sp>
      <p:sp>
        <p:nvSpPr>
          <p:cNvPr id="4" name="Picture Placeholder 8"/>
          <p:cNvSpPr>
            <a:spLocks noGrp="1"/>
          </p:cNvSpPr>
          <p:nvPr>
            <p:ph type="pic" sz="quarter" idx="12"/>
          </p:nvPr>
        </p:nvSpPr>
        <p:spPr>
          <a:xfrm>
            <a:off x="1016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865958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142_Custom Layout">
    <p:bg>
      <p:bgRef idx="1001">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a:xfrm>
            <a:off x="7805057" y="946702"/>
            <a:ext cx="3376463" cy="1249845"/>
          </a:xfrm>
        </p:spPr>
        <p:txBody>
          <a:bodyPr/>
          <a:lstStyle/>
          <a:p>
            <a:r>
              <a:rPr lang="en-US"/>
              <a:t>Click to edit Master title style</a:t>
            </a:r>
          </a:p>
        </p:txBody>
      </p:sp>
    </p:spTree>
    <p:extLst>
      <p:ext uri="{BB962C8B-B14F-4D97-AF65-F5344CB8AC3E}">
        <p14:creationId xmlns:p14="http://schemas.microsoft.com/office/powerpoint/2010/main" val="504832681"/>
      </p:ext>
    </p:extLst>
  </p:cSld>
  <p:clrMapOvr>
    <a:overrideClrMapping bg1="lt1" tx1="dk1" bg2="lt2" tx2="dk2" accent1="accent1" accent2="accent2" accent3="accent3" accent4="accent4" accent5="accent5" accent6="accent6" hlink="hlink" folHlink="folHlink"/>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6218172"/>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preserve="1" userDrawn="1">
  <p:cSld name="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0841271"/>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46_Custom Layout">
    <p:spTree>
      <p:nvGrpSpPr>
        <p:cNvPr id="1" name=""/>
        <p:cNvGrpSpPr/>
        <p:nvPr/>
      </p:nvGrpSpPr>
      <p:grpSpPr>
        <a:xfrm>
          <a:off x="0" y="0"/>
          <a:ext cx="0" cy="0"/>
          <a:chOff x="0" y="0"/>
          <a:chExt cx="0" cy="0"/>
        </a:xfrm>
      </p:grpSpPr>
      <p:sp>
        <p:nvSpPr>
          <p:cNvPr id="6" name="Title 5"/>
          <p:cNvSpPr>
            <a:spLocks noGrp="1"/>
          </p:cNvSpPr>
          <p:nvPr>
            <p:ph type="title"/>
          </p:nvPr>
        </p:nvSpPr>
        <p:spPr>
          <a:xfrm>
            <a:off x="2028825" y="946702"/>
            <a:ext cx="4067176" cy="2002975"/>
          </a:xfrm>
        </p:spPr>
        <p:txBody>
          <a:bodyPr/>
          <a:lstStyle/>
          <a:p>
            <a:r>
              <a:rPr lang="en-US"/>
              <a:t>Click to edit Master title style</a:t>
            </a:r>
          </a:p>
        </p:txBody>
      </p:sp>
      <p:sp>
        <p:nvSpPr>
          <p:cNvPr id="3" name="Picture Placeholder 8">
            <a:extLst>
              <a:ext uri="{FF2B5EF4-FFF2-40B4-BE49-F238E27FC236}">
                <a16:creationId xmlns:a16="http://schemas.microsoft.com/office/drawing/2014/main" id="{5C20C475-CFD8-44C2-886A-7185769DC739}"/>
              </a:ext>
            </a:extLst>
          </p:cNvPr>
          <p:cNvSpPr>
            <a:spLocks noGrp="1"/>
          </p:cNvSpPr>
          <p:nvPr>
            <p:ph type="pic" sz="quarter" idx="12"/>
          </p:nvPr>
        </p:nvSpPr>
        <p:spPr>
          <a:xfrm>
            <a:off x="6172200" y="0"/>
            <a:ext cx="414337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990087979"/>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89_Custom Layout">
    <p:spTree>
      <p:nvGrpSpPr>
        <p:cNvPr id="1" name=""/>
        <p:cNvGrpSpPr/>
        <p:nvPr/>
      </p:nvGrpSpPr>
      <p:grpSpPr>
        <a:xfrm>
          <a:off x="0" y="0"/>
          <a:ext cx="0" cy="0"/>
          <a:chOff x="0" y="0"/>
          <a:chExt cx="0" cy="0"/>
        </a:xfrm>
      </p:grpSpPr>
      <p:sp>
        <p:nvSpPr>
          <p:cNvPr id="6" name="Title 5"/>
          <p:cNvSpPr>
            <a:spLocks noGrp="1"/>
          </p:cNvSpPr>
          <p:nvPr>
            <p:ph type="title"/>
          </p:nvPr>
        </p:nvSpPr>
        <p:spPr>
          <a:xfrm>
            <a:off x="2028825" y="946703"/>
            <a:ext cx="4067176" cy="1308996"/>
          </a:xfrm>
        </p:spPr>
        <p:txBody>
          <a:bodyPr/>
          <a:lstStyle/>
          <a:p>
            <a:r>
              <a:rPr lang="en-US"/>
              <a:t>Click to edit Master title style</a:t>
            </a:r>
          </a:p>
        </p:txBody>
      </p:sp>
      <p:sp>
        <p:nvSpPr>
          <p:cNvPr id="3" name="Picture Placeholder 8">
            <a:extLst>
              <a:ext uri="{FF2B5EF4-FFF2-40B4-BE49-F238E27FC236}">
                <a16:creationId xmlns:a16="http://schemas.microsoft.com/office/drawing/2014/main" id="{9A2D4F83-68C8-465D-BCB1-63895E68719D}"/>
              </a:ext>
            </a:extLst>
          </p:cNvPr>
          <p:cNvSpPr>
            <a:spLocks noGrp="1"/>
          </p:cNvSpPr>
          <p:nvPr>
            <p:ph type="pic" sz="quarter" idx="12"/>
          </p:nvPr>
        </p:nvSpPr>
        <p:spPr>
          <a:xfrm>
            <a:off x="2134609" y="2255699"/>
            <a:ext cx="3066041" cy="264967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a:extLst>
              <a:ext uri="{FF2B5EF4-FFF2-40B4-BE49-F238E27FC236}">
                <a16:creationId xmlns:a16="http://schemas.microsoft.com/office/drawing/2014/main" id="{5440E674-1A0B-430C-B383-4782F9DF470B}"/>
              </a:ext>
            </a:extLst>
          </p:cNvPr>
          <p:cNvSpPr>
            <a:spLocks noGrp="1"/>
          </p:cNvSpPr>
          <p:nvPr>
            <p:ph type="pic" sz="quarter" idx="13"/>
          </p:nvPr>
        </p:nvSpPr>
        <p:spPr>
          <a:xfrm>
            <a:off x="5438424" y="2255699"/>
            <a:ext cx="3066041" cy="264967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a:extLst>
              <a:ext uri="{FF2B5EF4-FFF2-40B4-BE49-F238E27FC236}">
                <a16:creationId xmlns:a16="http://schemas.microsoft.com/office/drawing/2014/main" id="{EEA63802-8122-40EB-8337-F62BAEE0B391}"/>
              </a:ext>
            </a:extLst>
          </p:cNvPr>
          <p:cNvSpPr>
            <a:spLocks noGrp="1"/>
          </p:cNvSpPr>
          <p:nvPr>
            <p:ph type="pic" sz="quarter" idx="14"/>
          </p:nvPr>
        </p:nvSpPr>
        <p:spPr>
          <a:xfrm>
            <a:off x="8742239" y="2255699"/>
            <a:ext cx="3066041" cy="264967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529918905"/>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50_Custom Layout">
    <p:spTree>
      <p:nvGrpSpPr>
        <p:cNvPr id="1" name=""/>
        <p:cNvGrpSpPr/>
        <p:nvPr/>
      </p:nvGrpSpPr>
      <p:grpSpPr>
        <a:xfrm>
          <a:off x="0" y="0"/>
          <a:ext cx="0" cy="0"/>
          <a:chOff x="0" y="0"/>
          <a:chExt cx="0" cy="0"/>
        </a:xfrm>
      </p:grpSpPr>
      <p:sp>
        <p:nvSpPr>
          <p:cNvPr id="2" name="Rectangle 1"/>
          <p:cNvSpPr/>
          <p:nvPr userDrawn="1"/>
        </p:nvSpPr>
        <p:spPr>
          <a:xfrm>
            <a:off x="1019175" y="3802615"/>
            <a:ext cx="10153650" cy="2471185"/>
          </a:xfrm>
          <a:prstGeom prst="rect">
            <a:avLst/>
          </a:prstGeom>
          <a:solidFill>
            <a:schemeClr val="bg2"/>
          </a:solidFill>
          <a:ln>
            <a:noFill/>
          </a:ln>
          <a:effectLst>
            <a:outerShdw blurRad="38100" dist="12700" dir="5400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a:solidFill>
                <a:schemeClr val="tx1"/>
              </a:solidFill>
            </a:endParaRPr>
          </a:p>
        </p:txBody>
      </p:sp>
      <p:sp>
        <p:nvSpPr>
          <p:cNvPr id="3" name="Rectangle 2"/>
          <p:cNvSpPr/>
          <p:nvPr userDrawn="1"/>
        </p:nvSpPr>
        <p:spPr>
          <a:xfrm>
            <a:off x="1019175" y="1125538"/>
            <a:ext cx="10153650" cy="2471185"/>
          </a:xfrm>
          <a:prstGeom prst="rect">
            <a:avLst/>
          </a:prstGeom>
          <a:solidFill>
            <a:schemeClr val="bg2"/>
          </a:solidFill>
          <a:ln>
            <a:noFill/>
          </a:ln>
          <a:effectLst>
            <a:outerShdw blurRad="38100" dist="12700" dir="5400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a:solidFill>
                <a:schemeClr val="tx1"/>
              </a:solidFill>
            </a:endParaRPr>
          </a:p>
        </p:txBody>
      </p:sp>
      <p:sp>
        <p:nvSpPr>
          <p:cNvPr id="4" name="Picture Placeholder 8"/>
          <p:cNvSpPr>
            <a:spLocks noGrp="1"/>
          </p:cNvSpPr>
          <p:nvPr>
            <p:ph type="pic" sz="quarter" idx="12"/>
          </p:nvPr>
        </p:nvSpPr>
        <p:spPr>
          <a:xfrm>
            <a:off x="2135300" y="4219023"/>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4478594" y="4219023"/>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4"/>
          </p:nvPr>
        </p:nvSpPr>
        <p:spPr>
          <a:xfrm>
            <a:off x="6821888" y="4219023"/>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5"/>
          </p:nvPr>
        </p:nvSpPr>
        <p:spPr>
          <a:xfrm>
            <a:off x="9162250" y="4219023"/>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6"/>
          </p:nvPr>
        </p:nvSpPr>
        <p:spPr>
          <a:xfrm>
            <a:off x="2135300" y="1606452"/>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7"/>
          </p:nvPr>
        </p:nvSpPr>
        <p:spPr>
          <a:xfrm>
            <a:off x="4478594" y="1606452"/>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8"/>
          </p:nvPr>
        </p:nvSpPr>
        <p:spPr>
          <a:xfrm>
            <a:off x="6821888" y="1606452"/>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19"/>
          </p:nvPr>
        </p:nvSpPr>
        <p:spPr>
          <a:xfrm>
            <a:off x="9162250" y="1606452"/>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513666211"/>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49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36" name="Picture Placeholder 8"/>
          <p:cNvSpPr>
            <a:spLocks noGrp="1"/>
          </p:cNvSpPr>
          <p:nvPr>
            <p:ph type="pic" sz="quarter" idx="12"/>
          </p:nvPr>
        </p:nvSpPr>
        <p:spPr>
          <a:xfrm>
            <a:off x="2634417" y="2855043"/>
            <a:ext cx="900000" cy="90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7" name="Picture Placeholder 8"/>
          <p:cNvSpPr>
            <a:spLocks noGrp="1"/>
          </p:cNvSpPr>
          <p:nvPr>
            <p:ph type="pic" sz="quarter" idx="13"/>
          </p:nvPr>
        </p:nvSpPr>
        <p:spPr>
          <a:xfrm>
            <a:off x="4977711" y="2855043"/>
            <a:ext cx="900000" cy="90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8" name="Picture Placeholder 8"/>
          <p:cNvSpPr>
            <a:spLocks noGrp="1"/>
          </p:cNvSpPr>
          <p:nvPr>
            <p:ph type="pic" sz="quarter" idx="14"/>
          </p:nvPr>
        </p:nvSpPr>
        <p:spPr>
          <a:xfrm>
            <a:off x="7321005" y="2855043"/>
            <a:ext cx="900000" cy="90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9" name="Picture Placeholder 8"/>
          <p:cNvSpPr>
            <a:spLocks noGrp="1"/>
          </p:cNvSpPr>
          <p:nvPr>
            <p:ph type="pic" sz="quarter" idx="15"/>
          </p:nvPr>
        </p:nvSpPr>
        <p:spPr>
          <a:xfrm>
            <a:off x="9661367" y="2855043"/>
            <a:ext cx="900000" cy="90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627613943"/>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48_Custom Layout">
    <p:spTree>
      <p:nvGrpSpPr>
        <p:cNvPr id="1" name=""/>
        <p:cNvGrpSpPr/>
        <p:nvPr/>
      </p:nvGrpSpPr>
      <p:grpSpPr>
        <a:xfrm>
          <a:off x="0" y="0"/>
          <a:ext cx="0" cy="0"/>
          <a:chOff x="0" y="0"/>
          <a:chExt cx="0" cy="0"/>
        </a:xfrm>
      </p:grpSpPr>
      <p:sp>
        <p:nvSpPr>
          <p:cNvPr id="6" name="Title 5"/>
          <p:cNvSpPr>
            <a:spLocks noGrp="1"/>
          </p:cNvSpPr>
          <p:nvPr>
            <p:ph type="title"/>
          </p:nvPr>
        </p:nvSpPr>
        <p:spPr>
          <a:xfrm>
            <a:off x="2028825" y="946702"/>
            <a:ext cx="3089584" cy="2002975"/>
          </a:xfrm>
        </p:spPr>
        <p:txBody>
          <a:bodyPr/>
          <a:lstStyle/>
          <a:p>
            <a:r>
              <a:rPr lang="en-US"/>
              <a:t>Click to edit Master title style</a:t>
            </a:r>
          </a:p>
        </p:txBody>
      </p:sp>
      <p:sp>
        <p:nvSpPr>
          <p:cNvPr id="5" name="Picture Placeholder 8"/>
          <p:cNvSpPr>
            <a:spLocks noGrp="1"/>
          </p:cNvSpPr>
          <p:nvPr>
            <p:ph type="pic" sz="quarter" idx="12"/>
          </p:nvPr>
        </p:nvSpPr>
        <p:spPr>
          <a:xfrm>
            <a:off x="5324051" y="1125538"/>
            <a:ext cx="2821566" cy="319620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3"/>
          </p:nvPr>
        </p:nvSpPr>
        <p:spPr>
          <a:xfrm>
            <a:off x="8351259" y="1119211"/>
            <a:ext cx="2821566" cy="320253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019366600"/>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168_Custom Layout">
    <p:spTree>
      <p:nvGrpSpPr>
        <p:cNvPr id="1" name=""/>
        <p:cNvGrpSpPr/>
        <p:nvPr/>
      </p:nvGrpSpPr>
      <p:grpSpPr>
        <a:xfrm>
          <a:off x="0" y="0"/>
          <a:ext cx="0" cy="0"/>
          <a:chOff x="0" y="0"/>
          <a:chExt cx="0" cy="0"/>
        </a:xfrm>
      </p:grpSpPr>
      <p:sp>
        <p:nvSpPr>
          <p:cNvPr id="6" name="Title 5"/>
          <p:cNvSpPr>
            <a:spLocks noGrp="1"/>
          </p:cNvSpPr>
          <p:nvPr>
            <p:ph type="title"/>
          </p:nvPr>
        </p:nvSpPr>
        <p:spPr>
          <a:xfrm>
            <a:off x="2028824" y="946703"/>
            <a:ext cx="4067175" cy="1531578"/>
          </a:xfrm>
        </p:spPr>
        <p:txBody>
          <a:bodyPr/>
          <a:lstStyle/>
          <a:p>
            <a:r>
              <a:rPr lang="en-US"/>
              <a:t>Click to edit Master title style</a:t>
            </a:r>
          </a:p>
        </p:txBody>
      </p:sp>
      <p:sp>
        <p:nvSpPr>
          <p:cNvPr id="8" name="Picture Placeholder 8"/>
          <p:cNvSpPr>
            <a:spLocks noGrp="1"/>
          </p:cNvSpPr>
          <p:nvPr>
            <p:ph type="pic" sz="quarter" idx="14"/>
          </p:nvPr>
        </p:nvSpPr>
        <p:spPr>
          <a:xfrm>
            <a:off x="2032658" y="2668425"/>
            <a:ext cx="2821566" cy="168954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5"/>
          </p:nvPr>
        </p:nvSpPr>
        <p:spPr>
          <a:xfrm>
            <a:off x="5191958" y="2668425"/>
            <a:ext cx="2821566" cy="168954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6"/>
          </p:nvPr>
        </p:nvSpPr>
        <p:spPr>
          <a:xfrm>
            <a:off x="8351259" y="2668425"/>
            <a:ext cx="2821566" cy="168954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213226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7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750"/>
                                  </p:stCondLst>
                                  <p:childTnLst>
                                    <p:animScale>
                                      <p:cBhvr>
                                        <p:cTn id="9" dur="500" fill="hold"/>
                                        <p:tgtEl>
                                          <p:spTgt spid="8"/>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9"/>
                                        </p:tgtEl>
                                      </p:cBhvr>
                                      <p:by x="105000" y="105000"/>
                                    </p:animScale>
                                  </p:childTnLst>
                                </p:cTn>
                              </p:par>
                              <p:par>
                                <p:cTn id="15" presetID="22" presetClass="entr" presetSubtype="8" fill="hold" grpId="0" nodeType="withEffect">
                                  <p:stCondLst>
                                    <p:cond delay="125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1250"/>
                                  </p:stCondLst>
                                  <p:childTnLst>
                                    <p:animScale>
                                      <p:cBhvr>
                                        <p:cTn id="19"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45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8" name="Picture Placeholder 8"/>
          <p:cNvSpPr>
            <a:spLocks noGrp="1"/>
          </p:cNvSpPr>
          <p:nvPr>
            <p:ph type="pic" sz="quarter" idx="12"/>
          </p:nvPr>
        </p:nvSpPr>
        <p:spPr>
          <a:xfrm>
            <a:off x="2028823" y="2426287"/>
            <a:ext cx="2196553" cy="208671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3"/>
          </p:nvPr>
        </p:nvSpPr>
        <p:spPr>
          <a:xfrm>
            <a:off x="4344640" y="2426287"/>
            <a:ext cx="2196553" cy="208671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4"/>
          </p:nvPr>
        </p:nvSpPr>
        <p:spPr>
          <a:xfrm>
            <a:off x="6658870" y="2426287"/>
            <a:ext cx="2196553" cy="208671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15"/>
          </p:nvPr>
        </p:nvSpPr>
        <p:spPr>
          <a:xfrm>
            <a:off x="8976272" y="2426287"/>
            <a:ext cx="2196553" cy="208671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098083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8"/>
                                        </p:tgtEl>
                                      </p:cBhvr>
                                      <p:by x="105000" y="105000"/>
                                    </p:animScale>
                                  </p:childTnLst>
                                </p:cTn>
                              </p:par>
                              <p:par>
                                <p:cTn id="10" presetID="22" presetClass="entr" presetSubtype="8" fill="hold" grpId="0" nodeType="withEffect">
                                  <p:stCondLst>
                                    <p:cond delay="3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300"/>
                                  </p:stCondLst>
                                  <p:childTnLst>
                                    <p:animScale>
                                      <p:cBhvr>
                                        <p:cTn id="14" dur="500" fill="hold"/>
                                        <p:tgtEl>
                                          <p:spTgt spid="9"/>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10"/>
                                        </p:tgtEl>
                                      </p:cBhvr>
                                      <p:by x="105000" y="105000"/>
                                    </p:animScale>
                                  </p:childTnLst>
                                </p:cTn>
                              </p:par>
                              <p:par>
                                <p:cTn id="20" presetID="22" presetClass="entr" presetSubtype="8" fill="hold" grpId="0" nodeType="withEffect">
                                  <p:stCondLst>
                                    <p:cond delay="100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5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19175" y="5023955"/>
            <a:ext cx="4079681" cy="1249845"/>
          </a:xfrm>
        </p:spPr>
        <p:txBody>
          <a:bodyPr/>
          <a:lstStyle/>
          <a:p>
            <a:r>
              <a:rPr lang="en-US"/>
              <a:t>Click to edit Master title style</a:t>
            </a:r>
          </a:p>
        </p:txBody>
      </p:sp>
      <p:sp>
        <p:nvSpPr>
          <p:cNvPr id="4" name="Picture Placeholder 8"/>
          <p:cNvSpPr>
            <a:spLocks noGrp="1"/>
          </p:cNvSpPr>
          <p:nvPr>
            <p:ph type="pic" sz="quarter" idx="12"/>
          </p:nvPr>
        </p:nvSpPr>
        <p:spPr>
          <a:xfrm>
            <a:off x="6092825"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05390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155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8" name="Picture Placeholder 8"/>
          <p:cNvSpPr>
            <a:spLocks noGrp="1"/>
          </p:cNvSpPr>
          <p:nvPr>
            <p:ph type="pic" sz="quarter" idx="12"/>
          </p:nvPr>
        </p:nvSpPr>
        <p:spPr>
          <a:xfrm>
            <a:off x="2028823" y="2426287"/>
            <a:ext cx="2819402" cy="208671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13"/>
          </p:nvPr>
        </p:nvSpPr>
        <p:spPr>
          <a:xfrm>
            <a:off x="5191123" y="2426286"/>
            <a:ext cx="2819402" cy="208671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4" name="Picture Placeholder 8"/>
          <p:cNvSpPr>
            <a:spLocks noGrp="1"/>
          </p:cNvSpPr>
          <p:nvPr>
            <p:ph type="pic" sz="quarter" idx="14"/>
          </p:nvPr>
        </p:nvSpPr>
        <p:spPr>
          <a:xfrm>
            <a:off x="8353423" y="2426285"/>
            <a:ext cx="2819402" cy="208671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48460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8"/>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par>
                                <p:cTn id="13" presetID="6" presetClass="emph" presetSubtype="0" accel="50000" decel="50000" autoRev="1" fill="hold" grpId="1" nodeType="withEffect">
                                  <p:stCondLst>
                                    <p:cond delay="200"/>
                                  </p:stCondLst>
                                  <p:childTnLst>
                                    <p:animScale>
                                      <p:cBhvr>
                                        <p:cTn id="14" dur="500" fill="hold"/>
                                        <p:tgtEl>
                                          <p:spTgt spid="13"/>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par>
                                <p:cTn id="18" presetID="6" presetClass="emph" presetSubtype="0" accel="50000" decel="50000" autoRev="1" fill="hold" grpId="1" nodeType="withEffect">
                                  <p:stCondLst>
                                    <p:cond delay="200"/>
                                  </p:stCondLst>
                                  <p:childTnLst>
                                    <p:animScale>
                                      <p:cBhvr>
                                        <p:cTn id="19" dur="500"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3" grpId="0" animBg="1"/>
      <p:bldP spid="13" grpId="1" animBg="1"/>
      <p:bldP spid="14" grpId="0" animBg="1"/>
      <p:bldP spid="14" grpId="1" animBg="1"/>
    </p:bld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37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4146641" y="1479640"/>
            <a:ext cx="3898720" cy="389872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5"/>
          <p:cNvSpPr>
            <a:spLocks noGrp="1"/>
          </p:cNvSpPr>
          <p:nvPr>
            <p:ph type="title"/>
          </p:nvPr>
        </p:nvSpPr>
        <p:spPr>
          <a:xfrm>
            <a:off x="2028825" y="946702"/>
            <a:ext cx="4067176" cy="1750146"/>
          </a:xfrm>
        </p:spPr>
        <p:txBody>
          <a:bodyPr/>
          <a:lstStyle/>
          <a:p>
            <a:r>
              <a:rPr lang="en-US"/>
              <a:t>Click to edit Master title style</a:t>
            </a:r>
          </a:p>
        </p:txBody>
      </p:sp>
    </p:spTree>
    <p:extLst>
      <p:ext uri="{BB962C8B-B14F-4D97-AF65-F5344CB8AC3E}">
        <p14:creationId xmlns:p14="http://schemas.microsoft.com/office/powerpoint/2010/main" val="3500724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2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1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Picture Placeholder 8"/>
          <p:cNvSpPr>
            <a:spLocks noGrp="1"/>
          </p:cNvSpPr>
          <p:nvPr>
            <p:ph type="pic" sz="quarter" idx="12"/>
          </p:nvPr>
        </p:nvSpPr>
        <p:spPr>
          <a:xfrm>
            <a:off x="2033229" y="2294585"/>
            <a:ext cx="3051313" cy="227606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1024971" y="1175302"/>
            <a:ext cx="10146612" cy="1647411"/>
          </a:xfrm>
          <a:effectLst>
            <a:outerShdw blurRad="762000" dist="381000" dir="5400000" algn="t" rotWithShape="0">
              <a:prstClr val="black">
                <a:alpha val="30000"/>
              </a:prstClr>
            </a:outerShdw>
          </a:effectLst>
        </p:spPr>
        <p:txBody>
          <a:bodyPr/>
          <a:lstStyle>
            <a:lvl1pPr>
              <a:defRPr sz="12000" b="1" i="0">
                <a:latin typeface="+mj-lt"/>
                <a:ea typeface="Montserrat Black" charset="0"/>
                <a:cs typeface="Montserrat Black" charset="0"/>
              </a:defRPr>
            </a:lvl1pPr>
          </a:lstStyle>
          <a:p>
            <a:r>
              <a:rPr lang="en-US"/>
              <a:t>Click to edit</a:t>
            </a:r>
          </a:p>
        </p:txBody>
      </p:sp>
    </p:spTree>
    <p:extLst>
      <p:ext uri="{BB962C8B-B14F-4D97-AF65-F5344CB8AC3E}">
        <p14:creationId xmlns:p14="http://schemas.microsoft.com/office/powerpoint/2010/main" val="2062990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repeatCount="0" decel="5000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6" presetClass="emph" presetSubtype="0" accel="50000" decel="50000" autoRev="1" fill="hold" grpId="1" nodeType="withEffect">
                                  <p:stCondLst>
                                    <p:cond delay="200"/>
                                  </p:stCondLst>
                                  <p:childTnLst>
                                    <p:animScale>
                                      <p:cBhvr>
                                        <p:cTn id="13"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2" grpId="0"/>
    </p:bld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Picture Placeholder 8"/>
          <p:cNvSpPr>
            <a:spLocks noGrp="1"/>
          </p:cNvSpPr>
          <p:nvPr>
            <p:ph type="pic" sz="quarter" idx="12"/>
          </p:nvPr>
        </p:nvSpPr>
        <p:spPr>
          <a:xfrm>
            <a:off x="6096000" y="0"/>
            <a:ext cx="609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p:cNvSpPr>
            <a:spLocks noGrp="1"/>
          </p:cNvSpPr>
          <p:nvPr>
            <p:ph type="title"/>
          </p:nvPr>
        </p:nvSpPr>
        <p:spPr>
          <a:xfrm>
            <a:off x="1024971" y="2605294"/>
            <a:ext cx="10146612" cy="1647411"/>
          </a:xfrm>
          <a:effectLst>
            <a:outerShdw blurRad="762000" dist="381000" dir="5400000" algn="t" rotWithShape="0">
              <a:prstClr val="black">
                <a:alpha val="30000"/>
              </a:prstClr>
            </a:outerShdw>
          </a:effectLst>
        </p:spPr>
        <p:txBody>
          <a:bodyPr/>
          <a:lstStyle>
            <a:lvl1pPr algn="ctr">
              <a:defRPr sz="9600" b="1" i="0">
                <a:latin typeface="+mj-lt"/>
                <a:ea typeface="Montserrat Black" charset="0"/>
                <a:cs typeface="Montserrat Black" charset="0"/>
              </a:defRPr>
            </a:lvl1pPr>
          </a:lstStyle>
          <a:p>
            <a:r>
              <a:rPr lang="en-US"/>
              <a:t>Click to edit</a:t>
            </a:r>
          </a:p>
        </p:txBody>
      </p:sp>
    </p:spTree>
    <p:extLst>
      <p:ext uri="{BB962C8B-B14F-4D97-AF65-F5344CB8AC3E}">
        <p14:creationId xmlns:p14="http://schemas.microsoft.com/office/powerpoint/2010/main" val="2722098678"/>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067300" y="946702"/>
            <a:ext cx="6114221" cy="1249845"/>
          </a:xfrm>
        </p:spPr>
        <p:txBody>
          <a:bodyPr/>
          <a:lstStyle/>
          <a:p>
            <a:r>
              <a:rPr lang="en-US"/>
              <a:t>Click to edit Master title style</a:t>
            </a:r>
          </a:p>
        </p:txBody>
      </p:sp>
      <p:sp>
        <p:nvSpPr>
          <p:cNvPr id="4" name="Picture Placeholder 8"/>
          <p:cNvSpPr>
            <a:spLocks noGrp="1"/>
          </p:cNvSpPr>
          <p:nvPr>
            <p:ph type="pic" sz="quarter" idx="12"/>
          </p:nvPr>
        </p:nvSpPr>
        <p:spPr>
          <a:xfrm>
            <a:off x="1023580" y="0"/>
            <a:ext cx="3043596"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155569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3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067300" y="946702"/>
            <a:ext cx="6114221" cy="1249845"/>
          </a:xfrm>
        </p:spPr>
        <p:txBody>
          <a:bodyPr/>
          <a:lstStyle/>
          <a:p>
            <a:r>
              <a:rPr lang="en-US"/>
              <a:t>Click to edit Master title style</a:t>
            </a:r>
          </a:p>
        </p:txBody>
      </p:sp>
      <p:sp>
        <p:nvSpPr>
          <p:cNvPr id="4" name="Picture Placeholder 8"/>
          <p:cNvSpPr>
            <a:spLocks noGrp="1"/>
          </p:cNvSpPr>
          <p:nvPr>
            <p:ph type="pic" sz="quarter" idx="12"/>
          </p:nvPr>
        </p:nvSpPr>
        <p:spPr>
          <a:xfrm>
            <a:off x="1019175" y="0"/>
            <a:ext cx="3048001"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128115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5083176" cy="1249845"/>
          </a:xfrm>
        </p:spPr>
        <p:txBody>
          <a:bodyPr/>
          <a:lstStyle/>
          <a:p>
            <a:r>
              <a:rPr lang="en-US"/>
              <a:t>Click to edit Master title style</a:t>
            </a:r>
          </a:p>
        </p:txBody>
      </p:sp>
      <p:sp>
        <p:nvSpPr>
          <p:cNvPr id="4" name="Picture Placeholder 8"/>
          <p:cNvSpPr>
            <a:spLocks noGrp="1"/>
          </p:cNvSpPr>
          <p:nvPr>
            <p:ph type="pic" sz="quarter" idx="12"/>
          </p:nvPr>
        </p:nvSpPr>
        <p:spPr>
          <a:xfrm>
            <a:off x="8128000" y="0"/>
            <a:ext cx="4064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8128000" y="3217090"/>
            <a:ext cx="1561920" cy="156192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166958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par>
                                <p:cTn id="10" presetID="22" presetClass="entr" presetSubtype="8" fill="hold" grpId="0" nodeType="withEffect">
                                  <p:stCondLst>
                                    <p:cond delay="150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6" presetClass="emph" presetSubtype="0" accel="50000" decel="50000" autoRev="1" fill="hold" grpId="1" nodeType="withEffect">
                                  <p:stCondLst>
                                    <p:cond delay="1500"/>
                                  </p:stCondLst>
                                  <p:childTnLst>
                                    <p:animScale>
                                      <p:cBhvr>
                                        <p:cTn id="14"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8"/>
          <p:cNvSpPr>
            <a:spLocks noGrp="1"/>
          </p:cNvSpPr>
          <p:nvPr>
            <p:ph type="pic" sz="quarter" idx="12"/>
          </p:nvPr>
        </p:nvSpPr>
        <p:spPr>
          <a:xfrm>
            <a:off x="9148404" y="0"/>
            <a:ext cx="3043596"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781389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109420" y="946702"/>
            <a:ext cx="4066580" cy="1249845"/>
          </a:xfrm>
        </p:spPr>
        <p:txBody>
          <a:bodyPr/>
          <a:lstStyle/>
          <a:p>
            <a:r>
              <a:rPr lang="en-US"/>
              <a:t>Click to edit Master title style</a:t>
            </a:r>
          </a:p>
        </p:txBody>
      </p:sp>
      <p:sp>
        <p:nvSpPr>
          <p:cNvPr id="4" name="Picture Placeholder 8"/>
          <p:cNvSpPr>
            <a:spLocks noGrp="1"/>
          </p:cNvSpPr>
          <p:nvPr>
            <p:ph type="pic" sz="quarter" idx="12"/>
          </p:nvPr>
        </p:nvSpPr>
        <p:spPr>
          <a:xfrm>
            <a:off x="1016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543839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8"/>
          <p:cNvSpPr>
            <a:spLocks noGrp="1"/>
          </p:cNvSpPr>
          <p:nvPr>
            <p:ph type="pic" sz="quarter" idx="12"/>
          </p:nvPr>
        </p:nvSpPr>
        <p:spPr>
          <a:xfrm>
            <a:off x="7112000" y="0"/>
            <a:ext cx="5080000" cy="2286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999058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101840" y="946702"/>
            <a:ext cx="4079681" cy="1249845"/>
          </a:xfrm>
        </p:spPr>
        <p:txBody>
          <a:bodyPr/>
          <a:lstStyle/>
          <a:p>
            <a:r>
              <a:rPr lang="en-US"/>
              <a:t>Click to edit Master title style</a:t>
            </a:r>
          </a:p>
        </p:txBody>
      </p:sp>
    </p:spTree>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1016000" y="0"/>
            <a:ext cx="4064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372753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170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7108824" y="0"/>
            <a:ext cx="508317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24801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8"/>
          <p:cNvSpPr>
            <a:spLocks noGrp="1"/>
          </p:cNvSpPr>
          <p:nvPr>
            <p:ph type="pic" sz="quarter" idx="12"/>
          </p:nvPr>
        </p:nvSpPr>
        <p:spPr>
          <a:xfrm>
            <a:off x="7112000" y="4572000"/>
            <a:ext cx="5080000" cy="2286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47441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8"/>
          <p:cNvSpPr>
            <a:spLocks noGrp="1"/>
          </p:cNvSpPr>
          <p:nvPr>
            <p:ph type="pic" sz="quarter" idx="12"/>
          </p:nvPr>
        </p:nvSpPr>
        <p:spPr>
          <a:xfrm>
            <a:off x="3457120" y="1929033"/>
            <a:ext cx="3898720" cy="389872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070688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5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15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5090160" y="568960"/>
            <a:ext cx="3037840" cy="17170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3"/>
          </p:nvPr>
        </p:nvSpPr>
        <p:spPr>
          <a:xfrm>
            <a:off x="8412480" y="1127760"/>
            <a:ext cx="3037840"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4"/>
          </p:nvPr>
        </p:nvSpPr>
        <p:spPr>
          <a:xfrm>
            <a:off x="5090160" y="3430822"/>
            <a:ext cx="3037840"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5"/>
          </p:nvPr>
        </p:nvSpPr>
        <p:spPr>
          <a:xfrm>
            <a:off x="8412480" y="3989622"/>
            <a:ext cx="3037840"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6"/>
          </p:nvPr>
        </p:nvSpPr>
        <p:spPr>
          <a:xfrm>
            <a:off x="8412480" y="1127760"/>
            <a:ext cx="3037840"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7"/>
          </p:nvPr>
        </p:nvSpPr>
        <p:spPr>
          <a:xfrm>
            <a:off x="8412480" y="3989622"/>
            <a:ext cx="3037840"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531896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0"/>
                                  </p:stCondLst>
                                  <p:childTnLst>
                                    <p:animScale>
                                      <p:cBhvr>
                                        <p:cTn id="9" dur="500" fill="hold"/>
                                        <p:tgtEl>
                                          <p:spTgt spid="4"/>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6"/>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7"/>
                                        </p:tgtEl>
                                      </p:cBhvr>
                                      <p:by x="105000" y="105000"/>
                                    </p:animScale>
                                  </p:childTnLst>
                                </p:cTn>
                              </p:par>
                              <p:par>
                                <p:cTn id="20" presetID="22" presetClass="entr" presetSubtype="8" fill="hold" grpId="0" nodeType="withEffect">
                                  <p:stCondLst>
                                    <p:cond delay="150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par>
                                <p:cTn id="23" presetID="6" presetClass="emph" presetSubtype="0" accel="50000" decel="50000" autoRev="1" fill="hold" grpId="1" nodeType="withEffect">
                                  <p:stCondLst>
                                    <p:cond delay="1500"/>
                                  </p:stCondLst>
                                  <p:childTnLst>
                                    <p:animScale>
                                      <p:cBhvr>
                                        <p:cTn id="24" dur="500" fill="hold"/>
                                        <p:tgtEl>
                                          <p:spTgt spid="8"/>
                                        </p:tgtEl>
                                      </p:cBhvr>
                                      <p:by x="105000" y="105000"/>
                                    </p:animScale>
                                  </p:childTnLst>
                                </p:cTn>
                              </p:par>
                              <p:par>
                                <p:cTn id="25" presetID="22" presetClass="entr" presetSubtype="8" fill="hold" grpId="0" nodeType="withEffect">
                                  <p:stCondLst>
                                    <p:cond delay="50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par>
                                <p:cTn id="28" presetID="6" presetClass="emph" presetSubtype="0" accel="50000" decel="50000" autoRev="1" fill="hold" grpId="1" nodeType="withEffect">
                                  <p:stCondLst>
                                    <p:cond delay="500"/>
                                  </p:stCondLst>
                                  <p:childTnLst>
                                    <p:animScale>
                                      <p:cBhvr>
                                        <p:cTn id="29" dur="500" fill="hold"/>
                                        <p:tgtEl>
                                          <p:spTgt spid="9"/>
                                        </p:tgtEl>
                                      </p:cBhvr>
                                      <p:by x="105000" y="105000"/>
                                    </p:animScale>
                                  </p:childTnLst>
                                </p:cTn>
                              </p:par>
                              <p:par>
                                <p:cTn id="30" presetID="22" presetClass="entr" presetSubtype="8" fill="hold" grpId="0" nodeType="withEffect">
                                  <p:stCondLst>
                                    <p:cond delay="150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par>
                                <p:cTn id="33" presetID="6" presetClass="emph" presetSubtype="0" accel="50000" decel="50000" autoRev="1" fill="hold" grpId="1" nodeType="withEffect">
                                  <p:stCondLst>
                                    <p:cond delay="1500"/>
                                  </p:stCondLst>
                                  <p:childTnLst>
                                    <p:animScale>
                                      <p:cBhvr>
                                        <p:cTn id="34"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160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5326721" y="549275"/>
            <a:ext cx="2546622" cy="17170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3"/>
          </p:nvPr>
        </p:nvSpPr>
        <p:spPr>
          <a:xfrm>
            <a:off x="8626203" y="1127760"/>
            <a:ext cx="2546622"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4"/>
          </p:nvPr>
        </p:nvSpPr>
        <p:spPr>
          <a:xfrm>
            <a:off x="5326721" y="3430822"/>
            <a:ext cx="2546622"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5"/>
          </p:nvPr>
        </p:nvSpPr>
        <p:spPr>
          <a:xfrm>
            <a:off x="8626203" y="3989622"/>
            <a:ext cx="2546622"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18"/>
          </p:nvPr>
        </p:nvSpPr>
        <p:spPr>
          <a:xfrm>
            <a:off x="2027238" y="1125538"/>
            <a:ext cx="2546622"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Picture Placeholder 8"/>
          <p:cNvSpPr>
            <a:spLocks noGrp="1"/>
          </p:cNvSpPr>
          <p:nvPr>
            <p:ph type="pic" sz="quarter" idx="19"/>
          </p:nvPr>
        </p:nvSpPr>
        <p:spPr>
          <a:xfrm>
            <a:off x="2027238" y="3987400"/>
            <a:ext cx="2546622"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480291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6" presetClass="emph" presetSubtype="0" accel="50000" decel="50000" autoRev="1" fill="hold" grpId="1" nodeType="withEffect">
                                  <p:stCondLst>
                                    <p:cond delay="0"/>
                                  </p:stCondLst>
                                  <p:childTnLst>
                                    <p:animScale>
                                      <p:cBhvr>
                                        <p:cTn id="9" dur="500" fill="hold"/>
                                        <p:tgtEl>
                                          <p:spTgt spid="11"/>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4"/>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6"/>
                                        </p:tgtEl>
                                      </p:cBhvr>
                                      <p:by x="105000" y="105000"/>
                                    </p:animScale>
                                  </p:childTnLst>
                                </p:cTn>
                              </p:par>
                              <p:par>
                                <p:cTn id="20" presetID="22" presetClass="entr" presetSubtype="8" fill="hold" grpId="0" nodeType="withEffect">
                                  <p:stCondLst>
                                    <p:cond delay="75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12"/>
                                        </p:tgtEl>
                                      </p:cBhvr>
                                      <p:by x="105000" y="105000"/>
                                    </p:animScale>
                                  </p:childTnLst>
                                </p:cTn>
                              </p:par>
                              <p:par>
                                <p:cTn id="25" presetID="22" presetClass="entr" presetSubtype="8" fill="hold" grpId="0" nodeType="withEffect">
                                  <p:stCondLst>
                                    <p:cond delay="100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par>
                                <p:cTn id="28" presetID="6" presetClass="emph" presetSubtype="0" accel="50000" decel="50000" autoRev="1" fill="hold" grpId="1" nodeType="withEffect">
                                  <p:stCondLst>
                                    <p:cond delay="1000"/>
                                  </p:stCondLst>
                                  <p:childTnLst>
                                    <p:animScale>
                                      <p:cBhvr>
                                        <p:cTn id="29" dur="500" fill="hold"/>
                                        <p:tgtEl>
                                          <p:spTgt spid="7"/>
                                        </p:tgtEl>
                                      </p:cBhvr>
                                      <p:by x="105000" y="105000"/>
                                    </p:animScale>
                                  </p:childTnLst>
                                </p:cTn>
                              </p:par>
                              <p:par>
                                <p:cTn id="30" presetID="22" presetClass="entr" presetSubtype="8" fill="hold" grpId="0" nodeType="withEffect">
                                  <p:stCondLst>
                                    <p:cond delay="125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par>
                                <p:cTn id="33" presetID="6" presetClass="emph" presetSubtype="0" accel="50000" decel="50000" autoRev="1" fill="hold" grpId="1" nodeType="withEffect">
                                  <p:stCondLst>
                                    <p:cond delay="1250"/>
                                  </p:stCondLst>
                                  <p:childTnLst>
                                    <p:animScale>
                                      <p:cBhvr>
                                        <p:cTn id="34"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6" grpId="0" animBg="1"/>
      <p:bldP spid="6" grpId="1" animBg="1"/>
      <p:bldP spid="7" grpId="0" animBg="1"/>
      <p:bldP spid="7" grpId="1" animBg="1"/>
      <p:bldP spid="8" grpId="0" animBg="1"/>
      <p:bldP spid="8" grpId="1" animBg="1"/>
      <p:bldP spid="11" grpId="0" animBg="1"/>
      <p:bldP spid="11" grpId="1" animBg="1"/>
      <p:bldP spid="12" grpId="0" animBg="1"/>
      <p:bldP spid="12" grpId="1" animBg="1"/>
    </p:bld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1016000" y="0"/>
            <a:ext cx="3058160" cy="4572000"/>
          </a:xfrm>
          <a:prstGeom prst="rect">
            <a:avLst/>
          </a:prstGeom>
          <a:gradFill>
            <a:gsLst>
              <a:gs pos="0">
                <a:schemeClr val="tx1">
                  <a:alpha val="40000"/>
                </a:schemeClr>
              </a:gs>
              <a:gs pos="99000">
                <a:schemeClr val="tx1">
                  <a:alpha val="20000"/>
                </a:schemeClr>
              </a:gs>
            </a:gsLst>
            <a:lin ang="5400000" scaled="1"/>
          </a:gra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4"/>
          </p:nvPr>
        </p:nvSpPr>
        <p:spPr>
          <a:xfrm>
            <a:off x="4074160" y="4572000"/>
            <a:ext cx="7101840" cy="2286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7070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0"/>
                                  </p:stCondLst>
                                  <p:childTnLst>
                                    <p:animScale>
                                      <p:cBhvr>
                                        <p:cTn id="9" dur="500" fill="hold"/>
                                        <p:tgtEl>
                                          <p:spTgt spid="4"/>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Picture Placeholder 8"/>
          <p:cNvSpPr>
            <a:spLocks noGrp="1"/>
          </p:cNvSpPr>
          <p:nvPr>
            <p:ph type="pic" sz="quarter" idx="14"/>
          </p:nvPr>
        </p:nvSpPr>
        <p:spPr>
          <a:xfrm>
            <a:off x="1016000" y="4572000"/>
            <a:ext cx="11176000" cy="2286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274837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8"/>
          <p:cNvSpPr>
            <a:spLocks noGrp="1"/>
          </p:cNvSpPr>
          <p:nvPr>
            <p:ph type="pic" sz="quarter" idx="12"/>
          </p:nvPr>
        </p:nvSpPr>
        <p:spPr>
          <a:xfrm>
            <a:off x="7112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667750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2120055"/>
          </a:xfrm>
        </p:spPr>
        <p:txBody>
          <a:bodyPr/>
          <a:lstStyle/>
          <a:p>
            <a:r>
              <a:rPr lang="en-US"/>
              <a:t>Click to edit Master title style</a:t>
            </a:r>
          </a:p>
        </p:txBody>
      </p:sp>
      <p:sp>
        <p:nvSpPr>
          <p:cNvPr id="4" name="Picture Placeholder 8"/>
          <p:cNvSpPr>
            <a:spLocks noGrp="1"/>
          </p:cNvSpPr>
          <p:nvPr>
            <p:ph type="pic" sz="quarter" idx="12"/>
          </p:nvPr>
        </p:nvSpPr>
        <p:spPr>
          <a:xfrm>
            <a:off x="6096000" y="0"/>
            <a:ext cx="609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669381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42_Custom Layout">
    <p:bg>
      <p:bgRef idx="1001">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a:xfrm>
            <a:off x="7805057" y="946702"/>
            <a:ext cx="3376463" cy="1249845"/>
          </a:xfrm>
        </p:spPr>
        <p:txBody>
          <a:bodyPr/>
          <a:lstStyle/>
          <a:p>
            <a:r>
              <a:rPr lang="en-US"/>
              <a:t>Click to edit Master title style</a:t>
            </a:r>
          </a:p>
        </p:txBody>
      </p:sp>
    </p:spTree>
    <p:extLst>
      <p:ext uri="{BB962C8B-B14F-4D97-AF65-F5344CB8AC3E}">
        <p14:creationId xmlns:p14="http://schemas.microsoft.com/office/powerpoint/2010/main" val="2403988205"/>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6" name="Picture Placeholder 8"/>
          <p:cNvSpPr>
            <a:spLocks noGrp="1"/>
          </p:cNvSpPr>
          <p:nvPr>
            <p:ph type="pic" sz="quarter" idx="14"/>
          </p:nvPr>
        </p:nvSpPr>
        <p:spPr>
          <a:xfrm>
            <a:off x="6085841" y="568960"/>
            <a:ext cx="6106159" cy="40030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3058160" y="4572000"/>
            <a:ext cx="5069840" cy="2286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Lst>
  </p:timing>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101840" y="946702"/>
            <a:ext cx="4079681" cy="1249845"/>
          </a:xfrm>
        </p:spPr>
        <p:txBody>
          <a:bodyPr/>
          <a:lstStyle/>
          <a:p>
            <a:r>
              <a:rPr lang="en-US"/>
              <a:t>Click to edit Master title style</a:t>
            </a:r>
          </a:p>
        </p:txBody>
      </p:sp>
      <p:sp>
        <p:nvSpPr>
          <p:cNvPr id="4" name="Picture Placeholder 8"/>
          <p:cNvSpPr>
            <a:spLocks noGrp="1"/>
          </p:cNvSpPr>
          <p:nvPr>
            <p:ph type="pic" sz="quarter" idx="12"/>
          </p:nvPr>
        </p:nvSpPr>
        <p:spPr>
          <a:xfrm>
            <a:off x="1016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840421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15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19175" y="946702"/>
            <a:ext cx="4079681" cy="1249845"/>
          </a:xfrm>
        </p:spPr>
        <p:txBody>
          <a:bodyPr/>
          <a:lstStyle/>
          <a:p>
            <a:r>
              <a:rPr lang="en-US"/>
              <a:t>Click to edit Master title style</a:t>
            </a:r>
          </a:p>
        </p:txBody>
      </p:sp>
      <p:sp>
        <p:nvSpPr>
          <p:cNvPr id="4" name="Picture Placeholder 8"/>
          <p:cNvSpPr>
            <a:spLocks noGrp="1"/>
          </p:cNvSpPr>
          <p:nvPr>
            <p:ph type="pic" sz="quarter" idx="12"/>
          </p:nvPr>
        </p:nvSpPr>
        <p:spPr>
          <a:xfrm>
            <a:off x="6106919"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003892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145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2120055"/>
          </a:xfrm>
        </p:spPr>
        <p:txBody>
          <a:bodyPr/>
          <a:lstStyle/>
          <a:p>
            <a:r>
              <a:rPr lang="en-US"/>
              <a:t>Click to edit Master title style</a:t>
            </a:r>
          </a:p>
        </p:txBody>
      </p:sp>
      <p:sp>
        <p:nvSpPr>
          <p:cNvPr id="4" name="Picture Placeholder 8"/>
          <p:cNvSpPr>
            <a:spLocks noGrp="1"/>
          </p:cNvSpPr>
          <p:nvPr>
            <p:ph type="pic" sz="quarter" idx="12"/>
          </p:nvPr>
        </p:nvSpPr>
        <p:spPr>
          <a:xfrm>
            <a:off x="1019175" y="3429000"/>
            <a:ext cx="11172825"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30572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38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101840" y="5023955"/>
            <a:ext cx="4079681" cy="1249845"/>
          </a:xfrm>
        </p:spPr>
        <p:txBody>
          <a:bodyPr/>
          <a:lstStyle/>
          <a:p>
            <a:r>
              <a:rPr lang="en-US"/>
              <a:t>Click to edit Master title style</a:t>
            </a:r>
          </a:p>
        </p:txBody>
      </p:sp>
      <p:sp>
        <p:nvSpPr>
          <p:cNvPr id="4" name="Picture Placeholder 8"/>
          <p:cNvSpPr>
            <a:spLocks noGrp="1"/>
          </p:cNvSpPr>
          <p:nvPr>
            <p:ph type="pic" sz="quarter" idx="12"/>
          </p:nvPr>
        </p:nvSpPr>
        <p:spPr>
          <a:xfrm>
            <a:off x="1016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270697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15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19175" y="5023955"/>
            <a:ext cx="4079681" cy="1249845"/>
          </a:xfrm>
        </p:spPr>
        <p:txBody>
          <a:bodyPr/>
          <a:lstStyle/>
          <a:p>
            <a:r>
              <a:rPr lang="en-US"/>
              <a:t>Click to edit Master title style</a:t>
            </a:r>
          </a:p>
        </p:txBody>
      </p:sp>
      <p:sp>
        <p:nvSpPr>
          <p:cNvPr id="4" name="Picture Placeholder 8"/>
          <p:cNvSpPr>
            <a:spLocks noGrp="1"/>
          </p:cNvSpPr>
          <p:nvPr>
            <p:ph type="pic" sz="quarter" idx="12"/>
          </p:nvPr>
        </p:nvSpPr>
        <p:spPr>
          <a:xfrm>
            <a:off x="6092825"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71015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101840" y="946702"/>
            <a:ext cx="4079681" cy="1249845"/>
          </a:xfrm>
        </p:spPr>
        <p:txBody>
          <a:bodyPr/>
          <a:lstStyle/>
          <a:p>
            <a:r>
              <a:rPr lang="en-US"/>
              <a:t>Click to edit Master title style</a:t>
            </a:r>
          </a:p>
        </p:txBody>
      </p:sp>
    </p:spTree>
    <p:extLst>
      <p:ext uri="{BB962C8B-B14F-4D97-AF65-F5344CB8AC3E}">
        <p14:creationId xmlns:p14="http://schemas.microsoft.com/office/powerpoint/2010/main" val="773769355"/>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6" name="Picture Placeholder 8"/>
          <p:cNvSpPr>
            <a:spLocks noGrp="1"/>
          </p:cNvSpPr>
          <p:nvPr>
            <p:ph type="pic" sz="quarter" idx="14"/>
          </p:nvPr>
        </p:nvSpPr>
        <p:spPr>
          <a:xfrm>
            <a:off x="6085841" y="568960"/>
            <a:ext cx="6106159" cy="40030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3058160" y="4572000"/>
            <a:ext cx="5069840" cy="2286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231691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6" name="Picture Placeholder 8"/>
          <p:cNvSpPr>
            <a:spLocks noGrp="1"/>
          </p:cNvSpPr>
          <p:nvPr>
            <p:ph type="pic" sz="quarter" idx="14"/>
          </p:nvPr>
        </p:nvSpPr>
        <p:spPr>
          <a:xfrm>
            <a:off x="9133840" y="0"/>
            <a:ext cx="3058160" cy="45720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6085840" y="2854960"/>
            <a:ext cx="3048000" cy="4003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913719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6" name="Picture Placeholder 8"/>
          <p:cNvSpPr>
            <a:spLocks noGrp="1"/>
          </p:cNvSpPr>
          <p:nvPr>
            <p:ph type="pic" sz="quarter" idx="14"/>
          </p:nvPr>
        </p:nvSpPr>
        <p:spPr>
          <a:xfrm>
            <a:off x="9133840" y="0"/>
            <a:ext cx="3058160" cy="341376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6085840" y="341376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5"/>
          </p:nvPr>
        </p:nvSpPr>
        <p:spPr>
          <a:xfrm>
            <a:off x="6085840" y="-3048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6"/>
          </p:nvPr>
        </p:nvSpPr>
        <p:spPr>
          <a:xfrm>
            <a:off x="9133840" y="3413760"/>
            <a:ext cx="305816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213511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7"/>
                                        </p:tgtEl>
                                      </p:cBhvr>
                                      <p:by x="105000" y="105000"/>
                                    </p:animScale>
                                  </p:childTnLst>
                                </p:cTn>
                              </p:par>
                              <p:par>
                                <p:cTn id="20" presetID="22" presetClass="entr" presetSubtype="8" fill="hold" grpId="0" nodeType="withEffect">
                                  <p:stCondLst>
                                    <p:cond delay="60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6" presetClass="emph" presetSubtype="0" accel="50000" decel="50000" autoRev="1" fill="hold" grpId="1" nodeType="withEffect">
                                  <p:stCondLst>
                                    <p:cond delay="600"/>
                                  </p:stCondLst>
                                  <p:childTnLst>
                                    <p:animScale>
                                      <p:cBhvr>
                                        <p:cTn id="2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P spid="7" grpId="0" animBg="1"/>
      <p:bldP spid="7" grpId="1" animBg="1"/>
      <p:bldP spid="9" grpId="0" animBg="1"/>
      <p:bldP spid="9" grpId="1" animBg="1"/>
    </p:bld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15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6" name="Picture Placeholder 8"/>
          <p:cNvSpPr>
            <a:spLocks noGrp="1"/>
          </p:cNvSpPr>
          <p:nvPr>
            <p:ph type="pic" sz="quarter" idx="14"/>
          </p:nvPr>
        </p:nvSpPr>
        <p:spPr>
          <a:xfrm>
            <a:off x="6096000" y="0"/>
            <a:ext cx="3058160" cy="34290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6"/>
          </p:nvPr>
        </p:nvSpPr>
        <p:spPr>
          <a:xfrm>
            <a:off x="9154160" y="3429000"/>
            <a:ext cx="3037840"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008329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6"/>
                                        </p:tgtEl>
                                      </p:cBhvr>
                                      <p:by x="105000" y="105000"/>
                                    </p:animScale>
                                  </p:childTnLst>
                                </p:cTn>
                              </p:par>
                              <p:par>
                                <p:cTn id="10" presetID="22" presetClass="entr" presetSubtype="8" fill="hold" grpId="0" nodeType="withEffect">
                                  <p:stCondLst>
                                    <p:cond delay="6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600"/>
                                  </p:stCondLst>
                                  <p:childTnLst>
                                    <p:animScale>
                                      <p:cBhvr>
                                        <p:cTn id="1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animBg="1"/>
      <p:bldP spid="9" grpId="1" animBg="1"/>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6" name="Picture Placeholder 8"/>
          <p:cNvSpPr>
            <a:spLocks noGrp="1"/>
          </p:cNvSpPr>
          <p:nvPr>
            <p:ph type="pic" sz="quarter" idx="14"/>
          </p:nvPr>
        </p:nvSpPr>
        <p:spPr>
          <a:xfrm>
            <a:off x="9133840" y="0"/>
            <a:ext cx="3058160" cy="45720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6085840" y="2854960"/>
            <a:ext cx="3048000" cy="4003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254855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Lst>
  </p:timing>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16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43" name="Picture Placeholder 8"/>
          <p:cNvSpPr>
            <a:spLocks noGrp="1"/>
          </p:cNvSpPr>
          <p:nvPr>
            <p:ph type="pic" sz="quarter" idx="25"/>
          </p:nvPr>
        </p:nvSpPr>
        <p:spPr>
          <a:xfrm>
            <a:off x="9259572" y="4617720"/>
            <a:ext cx="2932428" cy="165607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4" name="Picture Placeholder 8"/>
          <p:cNvSpPr>
            <a:spLocks noGrp="1"/>
          </p:cNvSpPr>
          <p:nvPr>
            <p:ph type="pic" sz="quarter" idx="14"/>
          </p:nvPr>
        </p:nvSpPr>
        <p:spPr>
          <a:xfrm>
            <a:off x="6096000" y="1125539"/>
            <a:ext cx="3058160" cy="514826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26"/>
          </p:nvPr>
        </p:nvSpPr>
        <p:spPr>
          <a:xfrm>
            <a:off x="9259572" y="2871629"/>
            <a:ext cx="2932428" cy="165607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Picture Placeholder 8"/>
          <p:cNvSpPr>
            <a:spLocks noGrp="1"/>
          </p:cNvSpPr>
          <p:nvPr>
            <p:ph type="pic" sz="quarter" idx="27"/>
          </p:nvPr>
        </p:nvSpPr>
        <p:spPr>
          <a:xfrm>
            <a:off x="9259572" y="1125538"/>
            <a:ext cx="2932428" cy="165607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146117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left)">
                                      <p:cBhvr>
                                        <p:cTn id="7" dur="500"/>
                                        <p:tgtEl>
                                          <p:spTgt spid="44"/>
                                        </p:tgtEl>
                                      </p:cBhvr>
                                    </p:animEffect>
                                  </p:childTnLst>
                                </p:cTn>
                              </p:par>
                              <p:par>
                                <p:cTn id="8" presetID="6" presetClass="emph" presetSubtype="0" accel="50000" decel="50000" autoRev="1" fill="hold" grpId="1" nodeType="withEffect">
                                  <p:stCondLst>
                                    <p:cond delay="0"/>
                                  </p:stCondLst>
                                  <p:childTnLst>
                                    <p:animScale>
                                      <p:cBhvr>
                                        <p:cTn id="9" dur="500" fill="hold"/>
                                        <p:tgtEl>
                                          <p:spTgt spid="44"/>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43"/>
                                        </p:tgtEl>
                                        <p:attrNameLst>
                                          <p:attrName>style.visibility</p:attrName>
                                        </p:attrNameLst>
                                      </p:cBhvr>
                                      <p:to>
                                        <p:strVal val="visible"/>
                                      </p:to>
                                    </p:set>
                                    <p:animEffect transition="in" filter="wipe(left)">
                                      <p:cBhvr>
                                        <p:cTn id="12" dur="500"/>
                                        <p:tgtEl>
                                          <p:spTgt spid="43"/>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43"/>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11"/>
                                        </p:tgtEl>
                                      </p:cBhvr>
                                      <p:by x="105000" y="105000"/>
                                    </p:animScale>
                                  </p:childTnLst>
                                </p:cTn>
                              </p:par>
                              <p:par>
                                <p:cTn id="20" presetID="22" presetClass="entr" presetSubtype="8" fill="hold" grpId="0" nodeType="withEffect">
                                  <p:stCondLst>
                                    <p:cond delay="75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3" grpId="1" animBg="1"/>
      <p:bldP spid="44" grpId="0" animBg="1"/>
      <p:bldP spid="44" grpId="1" animBg="1"/>
      <p:bldP spid="11" grpId="0" animBg="1"/>
      <p:bldP spid="11" grpId="1" animBg="1"/>
      <p:bldP spid="12" grpId="0" animBg="1"/>
      <p:bldP spid="12" grpId="1" animBg="1"/>
    </p:bld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162_Custom Layout">
    <p:spTree>
      <p:nvGrpSpPr>
        <p:cNvPr id="1" name=""/>
        <p:cNvGrpSpPr/>
        <p:nvPr/>
      </p:nvGrpSpPr>
      <p:grpSpPr>
        <a:xfrm>
          <a:off x="0" y="0"/>
          <a:ext cx="0" cy="0"/>
          <a:chOff x="0" y="0"/>
          <a:chExt cx="0" cy="0"/>
        </a:xfrm>
      </p:grpSpPr>
      <p:sp>
        <p:nvSpPr>
          <p:cNvPr id="9" name="Picture Placeholder 8"/>
          <p:cNvSpPr>
            <a:spLocks noGrp="1"/>
          </p:cNvSpPr>
          <p:nvPr>
            <p:ph type="pic" sz="quarter" idx="16"/>
          </p:nvPr>
        </p:nvSpPr>
        <p:spPr>
          <a:xfrm>
            <a:off x="6096000" y="4249783"/>
            <a:ext cx="1923144" cy="260821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17"/>
          </p:nvPr>
        </p:nvSpPr>
        <p:spPr>
          <a:xfrm>
            <a:off x="10268856" y="1125538"/>
            <a:ext cx="1923144" cy="260821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44" name="Picture Placeholder 8"/>
          <p:cNvSpPr>
            <a:spLocks noGrp="1"/>
          </p:cNvSpPr>
          <p:nvPr>
            <p:ph type="pic" sz="quarter" idx="14"/>
          </p:nvPr>
        </p:nvSpPr>
        <p:spPr>
          <a:xfrm>
            <a:off x="8178798" y="2571016"/>
            <a:ext cx="1923144" cy="2608217"/>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286639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6" presetClass="emph" presetSubtype="0" accel="50000" decel="50000" autoRev="1" fill="hold" grpId="1" nodeType="withEffect">
                                  <p:stCondLst>
                                    <p:cond delay="0"/>
                                  </p:stCondLst>
                                  <p:childTnLst>
                                    <p:animScale>
                                      <p:cBhvr>
                                        <p:cTn id="9" dur="500" fill="hold"/>
                                        <p:tgtEl>
                                          <p:spTgt spid="9"/>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44"/>
                                        </p:tgtEl>
                                        <p:attrNameLst>
                                          <p:attrName>style.visibility</p:attrName>
                                        </p:attrNameLst>
                                      </p:cBhvr>
                                      <p:to>
                                        <p:strVal val="visible"/>
                                      </p:to>
                                    </p:set>
                                    <p:animEffect transition="in" filter="wipe(left)">
                                      <p:cBhvr>
                                        <p:cTn id="12" dur="500"/>
                                        <p:tgtEl>
                                          <p:spTgt spid="44"/>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44"/>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1" grpId="0" animBg="1"/>
      <p:bldP spid="11" grpId="1" animBg="1"/>
      <p:bldP spid="44" grpId="0" animBg="1"/>
      <p:bldP spid="44" grpId="1" animBg="1"/>
    </p:bld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163_Custom Layout">
    <p:spTree>
      <p:nvGrpSpPr>
        <p:cNvPr id="1" name=""/>
        <p:cNvGrpSpPr/>
        <p:nvPr/>
      </p:nvGrpSpPr>
      <p:grpSpPr>
        <a:xfrm>
          <a:off x="0" y="0"/>
          <a:ext cx="0" cy="0"/>
          <a:chOff x="0" y="0"/>
          <a:chExt cx="0" cy="0"/>
        </a:xfrm>
      </p:grpSpPr>
      <p:sp>
        <p:nvSpPr>
          <p:cNvPr id="9" name="Picture Placeholder 8"/>
          <p:cNvSpPr>
            <a:spLocks noGrp="1"/>
          </p:cNvSpPr>
          <p:nvPr>
            <p:ph type="pic" sz="quarter" idx="16"/>
          </p:nvPr>
        </p:nvSpPr>
        <p:spPr>
          <a:xfrm>
            <a:off x="6096000" y="2571016"/>
            <a:ext cx="1923144" cy="260821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17"/>
          </p:nvPr>
        </p:nvSpPr>
        <p:spPr>
          <a:xfrm>
            <a:off x="10268856" y="2571016"/>
            <a:ext cx="1923144" cy="260821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44" name="Picture Placeholder 8"/>
          <p:cNvSpPr>
            <a:spLocks noGrp="1"/>
          </p:cNvSpPr>
          <p:nvPr>
            <p:ph type="pic" sz="quarter" idx="14"/>
          </p:nvPr>
        </p:nvSpPr>
        <p:spPr>
          <a:xfrm>
            <a:off x="7665577" y="1125538"/>
            <a:ext cx="2914115" cy="5148262"/>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043852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6" presetClass="emph" presetSubtype="0" accel="50000" decel="50000" autoRev="1" fill="hold" grpId="1" nodeType="withEffect">
                                  <p:stCondLst>
                                    <p:cond delay="0"/>
                                  </p:stCondLst>
                                  <p:childTnLst>
                                    <p:animScale>
                                      <p:cBhvr>
                                        <p:cTn id="9" dur="500" fill="hold"/>
                                        <p:tgtEl>
                                          <p:spTgt spid="9"/>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44"/>
                                        </p:tgtEl>
                                        <p:attrNameLst>
                                          <p:attrName>style.visibility</p:attrName>
                                        </p:attrNameLst>
                                      </p:cBhvr>
                                      <p:to>
                                        <p:strVal val="visible"/>
                                      </p:to>
                                    </p:set>
                                    <p:animEffect transition="in" filter="wipe(left)">
                                      <p:cBhvr>
                                        <p:cTn id="12" dur="500"/>
                                        <p:tgtEl>
                                          <p:spTgt spid="44"/>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44"/>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1" grpId="0" animBg="1"/>
      <p:bldP spid="11" grpId="1" animBg="1"/>
      <p:bldP spid="44" grpId="0" animBg="1"/>
      <p:bldP spid="44" grpId="1" animBg="1"/>
    </p:bld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6" name="Picture Placeholder 8"/>
          <p:cNvSpPr>
            <a:spLocks noGrp="1"/>
          </p:cNvSpPr>
          <p:nvPr>
            <p:ph type="pic" sz="quarter" idx="14"/>
          </p:nvPr>
        </p:nvSpPr>
        <p:spPr>
          <a:xfrm>
            <a:off x="9133840" y="0"/>
            <a:ext cx="3058160" cy="341376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5"/>
          </p:nvPr>
        </p:nvSpPr>
        <p:spPr>
          <a:xfrm>
            <a:off x="6085840" y="-30480"/>
            <a:ext cx="3048000" cy="688848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6"/>
          </p:nvPr>
        </p:nvSpPr>
        <p:spPr>
          <a:xfrm>
            <a:off x="9133840" y="3413760"/>
            <a:ext cx="305816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785345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6"/>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0"/>
                                  </p:stCondLst>
                                  <p:childTnLst>
                                    <p:animScale>
                                      <p:cBhvr>
                                        <p:cTn id="14" dur="500" fill="hold"/>
                                        <p:tgtEl>
                                          <p:spTgt spid="7"/>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9" grpId="0" animBg="1"/>
      <p:bldP spid="9" grpId="1" animBg="1"/>
    </p:bld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6" name="Picture Placeholder 8"/>
          <p:cNvSpPr>
            <a:spLocks noGrp="1"/>
          </p:cNvSpPr>
          <p:nvPr>
            <p:ph type="pic" sz="quarter" idx="14"/>
          </p:nvPr>
        </p:nvSpPr>
        <p:spPr>
          <a:xfrm>
            <a:off x="9133840" y="0"/>
            <a:ext cx="3058160" cy="68580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6085840" y="341376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5"/>
          </p:nvPr>
        </p:nvSpPr>
        <p:spPr>
          <a:xfrm>
            <a:off x="6085840" y="-3048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783390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P spid="7" grpId="0" animBg="1"/>
      <p:bldP spid="7" grpId="1" animBg="1"/>
    </p:bld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6" name="Picture Placeholder 8"/>
          <p:cNvSpPr>
            <a:spLocks noGrp="1"/>
          </p:cNvSpPr>
          <p:nvPr>
            <p:ph type="pic" sz="quarter" idx="14"/>
          </p:nvPr>
        </p:nvSpPr>
        <p:spPr>
          <a:xfrm>
            <a:off x="6085840" y="0"/>
            <a:ext cx="6106160" cy="341376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6085840" y="341376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6"/>
          </p:nvPr>
        </p:nvSpPr>
        <p:spPr>
          <a:xfrm>
            <a:off x="9133840" y="3413760"/>
            <a:ext cx="305816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647111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P spid="9" grpId="0" animBg="1"/>
      <p:bldP spid="9" grpId="1" animBg="1"/>
    </p:bld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6" name="Picture Placeholder 8"/>
          <p:cNvSpPr>
            <a:spLocks noGrp="1"/>
          </p:cNvSpPr>
          <p:nvPr>
            <p:ph type="pic" sz="quarter" idx="14"/>
          </p:nvPr>
        </p:nvSpPr>
        <p:spPr>
          <a:xfrm>
            <a:off x="6085840" y="3413760"/>
            <a:ext cx="6106160" cy="34442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5"/>
          </p:nvPr>
        </p:nvSpPr>
        <p:spPr>
          <a:xfrm>
            <a:off x="6085840" y="-3048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6"/>
          </p:nvPr>
        </p:nvSpPr>
        <p:spPr>
          <a:xfrm>
            <a:off x="9133840" y="-30480"/>
            <a:ext cx="305816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756548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6"/>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0"/>
                                  </p:stCondLst>
                                  <p:childTnLst>
                                    <p:animScale>
                                      <p:cBhvr>
                                        <p:cTn id="14" dur="500" fill="hold"/>
                                        <p:tgtEl>
                                          <p:spTgt spid="7"/>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4" name="Picture Placeholder 8"/>
          <p:cNvSpPr>
            <a:spLocks noGrp="1"/>
          </p:cNvSpPr>
          <p:nvPr>
            <p:ph type="pic" sz="quarter" idx="14"/>
          </p:nvPr>
        </p:nvSpPr>
        <p:spPr>
          <a:xfrm>
            <a:off x="6096000" y="0"/>
            <a:ext cx="2032000" cy="45720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8128000" y="228600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5"/>
          </p:nvPr>
        </p:nvSpPr>
        <p:spPr>
          <a:xfrm>
            <a:off x="10160000" y="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590338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60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600"/>
                                  </p:stCondLst>
                                  <p:childTnLst>
                                    <p:animScale>
                                      <p:cBhvr>
                                        <p:cTn id="14" dur="500" fill="hold"/>
                                        <p:tgtEl>
                                          <p:spTgt spid="4"/>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165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4" name="Picture Placeholder 8"/>
          <p:cNvSpPr>
            <a:spLocks noGrp="1"/>
          </p:cNvSpPr>
          <p:nvPr>
            <p:ph type="pic" sz="quarter" idx="14"/>
          </p:nvPr>
        </p:nvSpPr>
        <p:spPr>
          <a:xfrm>
            <a:off x="6096000" y="0"/>
            <a:ext cx="2032000" cy="45720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8128000" y="228600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5"/>
          </p:nvPr>
        </p:nvSpPr>
        <p:spPr>
          <a:xfrm>
            <a:off x="10160000" y="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6"/>
          </p:nvPr>
        </p:nvSpPr>
        <p:spPr>
          <a:xfrm>
            <a:off x="4062413" y="228600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232601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6" presetClass="emph" presetSubtype="0" accel="50000" decel="50000" autoRev="1" fill="hold" grpId="1" nodeType="withEffect">
                                  <p:stCondLst>
                                    <p:cond delay="0"/>
                                  </p:stCondLst>
                                  <p:childTnLst>
                                    <p:animScale>
                                      <p:cBhvr>
                                        <p:cTn id="9" dur="500" fill="hold"/>
                                        <p:tgtEl>
                                          <p:spTgt spid="7"/>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4"/>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5"/>
                                        </p:tgtEl>
                                      </p:cBhvr>
                                      <p:by x="105000" y="105000"/>
                                    </p:animScale>
                                  </p:childTnLst>
                                </p:cTn>
                              </p:par>
                              <p:par>
                                <p:cTn id="20" presetID="22" presetClass="entr" presetSubtype="8" fill="hold" grpId="0" nodeType="withEffect">
                                  <p:stCondLst>
                                    <p:cond delay="75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166_Custom Layout">
    <p:spTree>
      <p:nvGrpSpPr>
        <p:cNvPr id="1" name=""/>
        <p:cNvGrpSpPr/>
        <p:nvPr/>
      </p:nvGrpSpPr>
      <p:grpSpPr>
        <a:xfrm>
          <a:off x="0" y="0"/>
          <a:ext cx="0" cy="0"/>
          <a:chOff x="0" y="0"/>
          <a:chExt cx="0" cy="0"/>
        </a:xfrm>
      </p:grpSpPr>
      <p:sp>
        <p:nvSpPr>
          <p:cNvPr id="4" name="Picture Placeholder 8"/>
          <p:cNvSpPr>
            <a:spLocks noGrp="1"/>
          </p:cNvSpPr>
          <p:nvPr>
            <p:ph type="pic" sz="quarter" idx="14"/>
          </p:nvPr>
        </p:nvSpPr>
        <p:spPr>
          <a:xfrm>
            <a:off x="6096000" y="0"/>
            <a:ext cx="2032000" cy="45720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8128000" y="228600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5"/>
          </p:nvPr>
        </p:nvSpPr>
        <p:spPr>
          <a:xfrm>
            <a:off x="10160000" y="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6"/>
          </p:nvPr>
        </p:nvSpPr>
        <p:spPr>
          <a:xfrm>
            <a:off x="4062413" y="228600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7"/>
          </p:nvPr>
        </p:nvSpPr>
        <p:spPr>
          <a:xfrm>
            <a:off x="2030413" y="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900995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0"/>
                                  </p:stCondLst>
                                  <p:childTnLst>
                                    <p:animScale>
                                      <p:cBhvr>
                                        <p:cTn id="9" dur="500" fill="hold"/>
                                        <p:tgtEl>
                                          <p:spTgt spid="8"/>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7"/>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4"/>
                                        </p:tgtEl>
                                      </p:cBhvr>
                                      <p:by x="105000" y="105000"/>
                                    </p:animScale>
                                  </p:childTnLst>
                                </p:cTn>
                              </p:par>
                              <p:par>
                                <p:cTn id="20" presetID="22" presetClass="entr" presetSubtype="8" fill="hold" grpId="0" nodeType="withEffect">
                                  <p:stCondLst>
                                    <p:cond delay="75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5"/>
                                        </p:tgtEl>
                                      </p:cBhvr>
                                      <p:by x="105000" y="105000"/>
                                    </p:animScale>
                                  </p:childTnLst>
                                </p:cTn>
                              </p:par>
                              <p:par>
                                <p:cTn id="25" presetID="22" presetClass="entr" presetSubtype="8" fill="hold" grpId="0" nodeType="withEffect">
                                  <p:stCondLst>
                                    <p:cond delay="100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par>
                                <p:cTn id="28" presetID="6" presetClass="emph" presetSubtype="0" accel="50000" decel="50000" autoRev="1" fill="hold" grpId="1" nodeType="withEffect">
                                  <p:stCondLst>
                                    <p:cond delay="1000"/>
                                  </p:stCondLst>
                                  <p:childTnLst>
                                    <p:animScale>
                                      <p:cBhvr>
                                        <p:cTn id="2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P spid="8" grpId="0" animBg="1"/>
      <p:bldP spid="8" grpId="1"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6" name="Picture Placeholder 8"/>
          <p:cNvSpPr>
            <a:spLocks noGrp="1"/>
          </p:cNvSpPr>
          <p:nvPr>
            <p:ph type="pic" sz="quarter" idx="14"/>
          </p:nvPr>
        </p:nvSpPr>
        <p:spPr>
          <a:xfrm>
            <a:off x="9133840" y="0"/>
            <a:ext cx="3058160" cy="341376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6085840" y="341376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5"/>
          </p:nvPr>
        </p:nvSpPr>
        <p:spPr>
          <a:xfrm>
            <a:off x="6085840" y="-3048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6"/>
          </p:nvPr>
        </p:nvSpPr>
        <p:spPr>
          <a:xfrm>
            <a:off x="9133840" y="3413760"/>
            <a:ext cx="305816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7"/>
                                        </p:tgtEl>
                                      </p:cBhvr>
                                      <p:by x="105000" y="105000"/>
                                    </p:animScale>
                                  </p:childTnLst>
                                </p:cTn>
                              </p:par>
                              <p:par>
                                <p:cTn id="20" presetID="22" presetClass="entr" presetSubtype="8" fill="hold" grpId="0" nodeType="withEffect">
                                  <p:stCondLst>
                                    <p:cond delay="60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6" presetClass="emph" presetSubtype="0" accel="50000" decel="50000" autoRev="1" fill="hold" grpId="1" nodeType="withEffect">
                                  <p:stCondLst>
                                    <p:cond delay="600"/>
                                  </p:stCondLst>
                                  <p:childTnLst>
                                    <p:animScale>
                                      <p:cBhvr>
                                        <p:cTn id="2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P spid="7" grpId="0" animBg="1"/>
      <p:bldP spid="7" grpId="1" animBg="1"/>
      <p:bldP spid="9" grpId="0" animBg="1"/>
      <p:bldP spid="9" grpId="1" animBg="1"/>
    </p:bldLst>
  </p:timing>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4" name="Picture Placeholder 8"/>
          <p:cNvSpPr>
            <a:spLocks noGrp="1"/>
          </p:cNvSpPr>
          <p:nvPr>
            <p:ph type="pic" sz="quarter" idx="14"/>
          </p:nvPr>
        </p:nvSpPr>
        <p:spPr>
          <a:xfrm>
            <a:off x="6014720" y="2171395"/>
            <a:ext cx="2194560" cy="309433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8128000"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5"/>
          </p:nvPr>
        </p:nvSpPr>
        <p:spPr>
          <a:xfrm>
            <a:off x="10160000"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6"/>
          </p:nvPr>
        </p:nvSpPr>
        <p:spPr>
          <a:xfrm>
            <a:off x="4064000"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7"/>
          </p:nvPr>
        </p:nvSpPr>
        <p:spPr>
          <a:xfrm>
            <a:off x="2028825"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8"/>
          </p:nvPr>
        </p:nvSpPr>
        <p:spPr>
          <a:xfrm>
            <a:off x="-6350"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450766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9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900"/>
                                  </p:stCondLst>
                                  <p:childTnLst>
                                    <p:animScale>
                                      <p:cBhvr>
                                        <p:cTn id="9" dur="500" fill="hold"/>
                                        <p:tgtEl>
                                          <p:spTgt spid="5"/>
                                        </p:tgtEl>
                                      </p:cBhvr>
                                      <p:by x="105000" y="105000"/>
                                    </p:animScale>
                                  </p:childTnLst>
                                </p:cTn>
                              </p:par>
                              <p:par>
                                <p:cTn id="10" presetID="22" presetClass="entr" presetSubtype="8" fill="hold" grpId="0" nodeType="withEffect">
                                  <p:stCondLst>
                                    <p:cond delay="150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1500"/>
                                  </p:stCondLst>
                                  <p:childTnLst>
                                    <p:animScale>
                                      <p:cBhvr>
                                        <p:cTn id="14" dur="500" fill="hold"/>
                                        <p:tgtEl>
                                          <p:spTgt spid="4"/>
                                        </p:tgtEl>
                                      </p:cBhvr>
                                      <p:by x="105000" y="105000"/>
                                    </p:animScale>
                                  </p:childTnLst>
                                </p:cTn>
                              </p:par>
                              <p:par>
                                <p:cTn id="15" presetID="22" presetClass="entr" presetSubtype="8" fill="hold" grpId="0" nodeType="withEffect">
                                  <p:stCondLst>
                                    <p:cond delay="120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1200"/>
                                  </p:stCondLst>
                                  <p:childTnLst>
                                    <p:animScale>
                                      <p:cBhvr>
                                        <p:cTn id="19" dur="500" fill="hold"/>
                                        <p:tgtEl>
                                          <p:spTgt spid="6"/>
                                        </p:tgtEl>
                                      </p:cBhvr>
                                      <p:by x="105000" y="105000"/>
                                    </p:animScale>
                                  </p:childTnLst>
                                </p:cTn>
                              </p:par>
                              <p:par>
                                <p:cTn id="20" presetID="22" presetClass="entr" presetSubtype="8" fill="hold" grpId="0" nodeType="withEffect">
                                  <p:stCondLst>
                                    <p:cond delay="60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par>
                                <p:cTn id="23" presetID="6" presetClass="emph" presetSubtype="0" accel="50000" decel="50000" autoRev="1" fill="hold" grpId="1" nodeType="withEffect">
                                  <p:stCondLst>
                                    <p:cond delay="600"/>
                                  </p:stCondLst>
                                  <p:childTnLst>
                                    <p:animScale>
                                      <p:cBhvr>
                                        <p:cTn id="24" dur="500" fill="hold"/>
                                        <p:tgtEl>
                                          <p:spTgt spid="7"/>
                                        </p:tgtEl>
                                      </p:cBhvr>
                                      <p:by x="105000" y="105000"/>
                                    </p:animScale>
                                  </p:childTnLst>
                                </p:cTn>
                              </p:par>
                              <p:par>
                                <p:cTn id="25" presetID="22" presetClass="entr" presetSubtype="8" fill="hold" grpId="0" nodeType="withEffect">
                                  <p:stCondLst>
                                    <p:cond delay="30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par>
                                <p:cTn id="28" presetID="6" presetClass="emph" presetSubtype="0" accel="50000" decel="50000" autoRev="1" fill="hold" grpId="1" nodeType="withEffect">
                                  <p:stCondLst>
                                    <p:cond delay="300"/>
                                  </p:stCondLst>
                                  <p:childTnLst>
                                    <p:animScale>
                                      <p:cBhvr>
                                        <p:cTn id="29" dur="500" fill="hold"/>
                                        <p:tgtEl>
                                          <p:spTgt spid="8"/>
                                        </p:tgtEl>
                                      </p:cBhvr>
                                      <p:by x="105000" y="105000"/>
                                    </p:animScale>
                                  </p:childTnLst>
                                </p:cTn>
                              </p:par>
                              <p:par>
                                <p:cTn id="30" presetID="22" presetClass="entr" presetSubtype="8"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500"/>
                                        <p:tgtEl>
                                          <p:spTgt spid="9"/>
                                        </p:tgtEl>
                                      </p:cBhvr>
                                    </p:animEffect>
                                  </p:childTnLst>
                                </p:cTn>
                              </p:par>
                              <p:par>
                                <p:cTn id="33" presetID="6" presetClass="emph" presetSubtype="0" accel="50000" decel="50000" autoRev="1" fill="hold" grpId="1" nodeType="withEffect">
                                  <p:stCondLst>
                                    <p:cond delay="0"/>
                                  </p:stCondLst>
                                  <p:childTnLst>
                                    <p:animScale>
                                      <p:cBhvr>
                                        <p:cTn id="3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P spid="8" grpId="0" animBg="1"/>
      <p:bldP spid="8" grpId="1" animBg="1"/>
      <p:bldP spid="9" grpId="0" animBg="1"/>
      <p:bldP spid="9" grpId="1" animBg="1"/>
    </p:bld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4" name="Picture Placeholder 8"/>
          <p:cNvSpPr>
            <a:spLocks noGrp="1"/>
          </p:cNvSpPr>
          <p:nvPr>
            <p:ph type="pic" sz="quarter" idx="14"/>
          </p:nvPr>
        </p:nvSpPr>
        <p:spPr>
          <a:xfrm>
            <a:off x="3261360" y="2286000"/>
            <a:ext cx="2032000" cy="286512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5509895"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5"/>
          </p:nvPr>
        </p:nvSpPr>
        <p:spPr>
          <a:xfrm>
            <a:off x="7758430"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8"/>
          </p:nvPr>
        </p:nvSpPr>
        <p:spPr>
          <a:xfrm>
            <a:off x="1012825"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075290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90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900"/>
                                  </p:stCondLst>
                                  <p:childTnLst>
                                    <p:animScale>
                                      <p:cBhvr>
                                        <p:cTn id="14" dur="500" fill="hold"/>
                                        <p:tgtEl>
                                          <p:spTgt spid="4"/>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6"/>
                                        </p:tgtEl>
                                      </p:cBhvr>
                                      <p:by x="105000" y="105000"/>
                                    </p:animScale>
                                  </p:childTnLst>
                                </p:cTn>
                              </p:par>
                              <p:par>
                                <p:cTn id="20" presetID="22" presetClass="entr" presetSubtype="8"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6" presetClass="emph" presetSubtype="0" accel="50000" decel="50000" autoRev="1" fill="hold" grpId="1" nodeType="withEffect">
                                  <p:stCondLst>
                                    <p:cond delay="0"/>
                                  </p:stCondLst>
                                  <p:childTnLst>
                                    <p:animScale>
                                      <p:cBhvr>
                                        <p:cTn id="2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9" grpId="0" animBg="1"/>
      <p:bldP spid="9" grpId="1" animBg="1"/>
    </p:bld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userDrawn="1">
  <p:cSld name="16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4" name="Picture Placeholder 8"/>
          <p:cNvSpPr>
            <a:spLocks noGrp="1"/>
          </p:cNvSpPr>
          <p:nvPr>
            <p:ph type="pic" sz="quarter" idx="14"/>
          </p:nvPr>
        </p:nvSpPr>
        <p:spPr>
          <a:xfrm>
            <a:off x="3070408" y="2286000"/>
            <a:ext cx="1929670" cy="286512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8"/>
          </p:nvPr>
        </p:nvSpPr>
        <p:spPr>
          <a:xfrm>
            <a:off x="1012825" y="2286000"/>
            <a:ext cx="1936246"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4" name="Picture Placeholder 8"/>
          <p:cNvSpPr>
            <a:spLocks noGrp="1"/>
          </p:cNvSpPr>
          <p:nvPr>
            <p:ph type="pic" sz="quarter" idx="20"/>
          </p:nvPr>
        </p:nvSpPr>
        <p:spPr>
          <a:xfrm>
            <a:off x="5121415" y="2286000"/>
            <a:ext cx="1936246"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5" name="Picture Placeholder 8"/>
          <p:cNvSpPr>
            <a:spLocks noGrp="1"/>
          </p:cNvSpPr>
          <p:nvPr>
            <p:ph type="pic" sz="quarter" idx="21"/>
          </p:nvPr>
        </p:nvSpPr>
        <p:spPr>
          <a:xfrm>
            <a:off x="9236579" y="2286000"/>
            <a:ext cx="1936246"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6" name="Picture Placeholder 8"/>
          <p:cNvSpPr>
            <a:spLocks noGrp="1"/>
          </p:cNvSpPr>
          <p:nvPr>
            <p:ph type="pic" sz="quarter" idx="22"/>
          </p:nvPr>
        </p:nvSpPr>
        <p:spPr>
          <a:xfrm>
            <a:off x="7178998" y="2286000"/>
            <a:ext cx="1936246"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458212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6" presetClass="emph" presetSubtype="0" accel="50000" decel="50000" autoRev="1" fill="hold" grpId="1" nodeType="withEffect">
                                  <p:stCondLst>
                                    <p:cond delay="0"/>
                                  </p:stCondLst>
                                  <p:childTnLst>
                                    <p:animScale>
                                      <p:cBhvr>
                                        <p:cTn id="9" dur="500" fill="hold"/>
                                        <p:tgtEl>
                                          <p:spTgt spid="9"/>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4"/>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14"/>
                                        </p:tgtEl>
                                      </p:cBhvr>
                                      <p:by x="105000" y="105000"/>
                                    </p:animScale>
                                  </p:childTnLst>
                                </p:cTn>
                              </p:par>
                              <p:par>
                                <p:cTn id="20" presetID="22" presetClass="entr" presetSubtype="8" fill="hold" grpId="0" nodeType="withEffect">
                                  <p:stCondLst>
                                    <p:cond delay="75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16"/>
                                        </p:tgtEl>
                                      </p:cBhvr>
                                      <p:by x="105000" y="105000"/>
                                    </p:animScale>
                                  </p:childTnLst>
                                </p:cTn>
                              </p:par>
                              <p:par>
                                <p:cTn id="25" presetID="22" presetClass="entr" presetSubtype="8" fill="hold" grpId="0" nodeType="withEffect">
                                  <p:stCondLst>
                                    <p:cond delay="100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par>
                                <p:cTn id="28" presetID="6" presetClass="emph" presetSubtype="0" accel="50000" decel="50000" autoRev="1" fill="hold" grpId="1" nodeType="withEffect">
                                  <p:stCondLst>
                                    <p:cond delay="1000"/>
                                  </p:stCondLst>
                                  <p:childTnLst>
                                    <p:animScale>
                                      <p:cBhvr>
                                        <p:cTn id="2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9" grpId="0" animBg="1"/>
      <p:bldP spid="9" grpId="1" animBg="1"/>
      <p:bldP spid="14" grpId="0" animBg="1"/>
      <p:bldP spid="14" grpId="1" animBg="1"/>
      <p:bldP spid="15" grpId="0" animBg="1"/>
      <p:bldP spid="15" grpId="1" animBg="1"/>
      <p:bldP spid="16" grpId="0" animBg="1"/>
      <p:bldP spid="16" grpId="1" animBg="1"/>
    </p:bld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4" y="946702"/>
            <a:ext cx="4057015" cy="1249845"/>
          </a:xfrm>
        </p:spPr>
        <p:txBody>
          <a:bodyPr/>
          <a:lstStyle/>
          <a:p>
            <a:r>
              <a:rPr lang="en-US"/>
              <a:t>Click to edit Master title style</a:t>
            </a:r>
          </a:p>
        </p:txBody>
      </p:sp>
      <p:sp>
        <p:nvSpPr>
          <p:cNvPr id="7" name="Picture Placeholder 8"/>
          <p:cNvSpPr>
            <a:spLocks noGrp="1"/>
          </p:cNvSpPr>
          <p:nvPr>
            <p:ph type="pic" sz="quarter" idx="15"/>
          </p:nvPr>
        </p:nvSpPr>
        <p:spPr>
          <a:xfrm>
            <a:off x="6085840" y="-30480"/>
            <a:ext cx="3048000" cy="688848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Rectangle 7"/>
          <p:cNvSpPr/>
          <p:nvPr userDrawn="1"/>
        </p:nvSpPr>
        <p:spPr>
          <a:xfrm>
            <a:off x="9133840" y="-30480"/>
            <a:ext cx="3058160" cy="688848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619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7"/>
                                        </p:tgtEl>
                                      </p:cBhvr>
                                      <p:by x="105000" y="105000"/>
                                    </p:animScale>
                                  </p:childTnLst>
                                </p:cTn>
                              </p:par>
                              <p:par>
                                <p:cTn id="10" presetID="2" presetClass="entr" presetSubtype="2" decel="5000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000" fill="hold"/>
                                        <p:tgtEl>
                                          <p:spTgt spid="8"/>
                                        </p:tgtEl>
                                        <p:attrNameLst>
                                          <p:attrName>ppt_x</p:attrName>
                                        </p:attrNameLst>
                                      </p:cBhvr>
                                      <p:tavLst>
                                        <p:tav tm="0">
                                          <p:val>
                                            <p:strVal val="1+#ppt_w/2"/>
                                          </p:val>
                                        </p:tav>
                                        <p:tav tm="100000">
                                          <p:val>
                                            <p:strVal val="#ppt_x"/>
                                          </p:val>
                                        </p:tav>
                                      </p:tavLst>
                                    </p:anim>
                                    <p:anim calcmode="lin" valueType="num">
                                      <p:cBhvr additive="base">
                                        <p:cTn id="13"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044824" y="946702"/>
            <a:ext cx="4067175" cy="1249845"/>
          </a:xfrm>
        </p:spPr>
        <p:txBody>
          <a:bodyPr/>
          <a:lstStyle/>
          <a:p>
            <a:r>
              <a:rPr lang="en-US"/>
              <a:t>Click to edit Master title style</a:t>
            </a:r>
          </a:p>
        </p:txBody>
      </p:sp>
      <p:sp>
        <p:nvSpPr>
          <p:cNvPr id="3" name="Picture Placeholder 8"/>
          <p:cNvSpPr>
            <a:spLocks noGrp="1"/>
          </p:cNvSpPr>
          <p:nvPr>
            <p:ph type="pic" sz="quarter" idx="14"/>
          </p:nvPr>
        </p:nvSpPr>
        <p:spPr>
          <a:xfrm>
            <a:off x="7112000" y="1135075"/>
            <a:ext cx="4053840" cy="4574846"/>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4" name="Rectangle 3"/>
          <p:cNvSpPr/>
          <p:nvPr userDrawn="1"/>
        </p:nvSpPr>
        <p:spPr>
          <a:xfrm>
            <a:off x="0" y="1140319"/>
            <a:ext cx="2042161" cy="456960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8130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1500"/>
                                  </p:stCondLst>
                                  <p:childTnLst>
                                    <p:animScale>
                                      <p:cBhvr>
                                        <p:cTn id="9" dur="500" fill="hold"/>
                                        <p:tgtEl>
                                          <p:spTgt spid="3"/>
                                        </p:tgtEl>
                                      </p:cBhvr>
                                      <p:by x="105000" y="105000"/>
                                    </p:animScale>
                                  </p:childTnLst>
                                </p:cTn>
                              </p:par>
                              <p:par>
                                <p:cTn id="10" presetID="2" presetClass="entr" presetSubtype="8" decel="5000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0-#ppt_w/2"/>
                                          </p:val>
                                        </p:tav>
                                        <p:tav tm="100000">
                                          <p:val>
                                            <p:strVal val="#ppt_x"/>
                                          </p:val>
                                        </p:tav>
                                      </p:tavLst>
                                    </p:anim>
                                    <p:anim calcmode="lin" valueType="num">
                                      <p:cBhvr additive="base">
                                        <p:cTn id="13"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1016000" y="0"/>
            <a:ext cx="1117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15880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47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1016000" y="0"/>
            <a:ext cx="11176000" cy="4023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911137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preserve="1" userDrawn="1">
  <p:cSld name="44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0" y="0"/>
            <a:ext cx="12192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225648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5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4411262"/>
            <a:ext cx="5083176" cy="1249845"/>
          </a:xfrm>
        </p:spPr>
        <p:txBody>
          <a:bodyPr/>
          <a:lstStyle/>
          <a:p>
            <a:r>
              <a:rPr lang="en-US"/>
              <a:t>Click to edit Master title style</a:t>
            </a:r>
          </a:p>
        </p:txBody>
      </p:sp>
      <p:sp>
        <p:nvSpPr>
          <p:cNvPr id="11" name="Picture Placeholder 8"/>
          <p:cNvSpPr>
            <a:spLocks noGrp="1"/>
          </p:cNvSpPr>
          <p:nvPr>
            <p:ph type="pic" sz="quarter" idx="25"/>
          </p:nvPr>
        </p:nvSpPr>
        <p:spPr>
          <a:xfrm>
            <a:off x="2028825" y="1160781"/>
            <a:ext cx="2959554"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27"/>
          </p:nvPr>
        </p:nvSpPr>
        <p:spPr>
          <a:xfrm>
            <a:off x="8213272" y="1160781"/>
            <a:ext cx="2959554"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5" name="Picture Placeholder 8"/>
          <p:cNvSpPr>
            <a:spLocks noGrp="1"/>
          </p:cNvSpPr>
          <p:nvPr>
            <p:ph type="pic" sz="quarter" idx="14"/>
          </p:nvPr>
        </p:nvSpPr>
        <p:spPr>
          <a:xfrm>
            <a:off x="5121049" y="1160781"/>
            <a:ext cx="2959554" cy="2245359"/>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069321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11"/>
                                        </p:tgtEl>
                                      </p:cBhvr>
                                      <p:by x="105000" y="105000"/>
                                    </p:animScale>
                                  </p:childTnLst>
                                </p:cTn>
                              </p:par>
                              <p:par>
                                <p:cTn id="10" presetID="22" presetClass="entr" presetSubtype="8" fill="hold" grpId="0" nodeType="withEffect">
                                  <p:stCondLst>
                                    <p:cond delay="160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par>
                                <p:cTn id="13" presetID="6" presetClass="emph" presetSubtype="0" accel="50000" decel="50000" autoRev="1" fill="hold" grpId="1" nodeType="withEffect">
                                  <p:stCondLst>
                                    <p:cond delay="1600"/>
                                  </p:stCondLst>
                                  <p:childTnLst>
                                    <p:animScale>
                                      <p:cBhvr>
                                        <p:cTn id="14" dur="500" fill="hold"/>
                                        <p:tgtEl>
                                          <p:spTgt spid="13"/>
                                        </p:tgtEl>
                                      </p:cBhvr>
                                      <p:by x="105000" y="105000"/>
                                    </p:animScale>
                                  </p:childTnLst>
                                </p:cTn>
                              </p:par>
                              <p:par>
                                <p:cTn id="15" presetID="22" presetClass="entr" presetSubtype="8" fill="hold" grpId="0" nodeType="withEffect">
                                  <p:stCondLst>
                                    <p:cond delay="130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par>
                                <p:cTn id="18" presetID="6" presetClass="emph" presetSubtype="0" accel="50000" decel="50000" autoRev="1" fill="hold" grpId="1" nodeType="withEffect">
                                  <p:stCondLst>
                                    <p:cond delay="1300"/>
                                  </p:stCondLst>
                                  <p:childTnLst>
                                    <p:animScale>
                                      <p:cBhvr>
                                        <p:cTn id="1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3" grpId="0" animBg="1"/>
      <p:bldP spid="13" grpId="1" animBg="1"/>
      <p:bldP spid="15" grpId="0" animBg="1"/>
      <p:bldP spid="15" grpId="1" animBg="1"/>
    </p:bld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17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4411262"/>
            <a:ext cx="5083176" cy="1249845"/>
          </a:xfrm>
        </p:spPr>
        <p:txBody>
          <a:bodyPr/>
          <a:lstStyle/>
          <a:p>
            <a:r>
              <a:rPr lang="en-US"/>
              <a:t>Click to edit Master title style</a:t>
            </a:r>
          </a:p>
        </p:txBody>
      </p:sp>
      <p:sp>
        <p:nvSpPr>
          <p:cNvPr id="11" name="Picture Placeholder 8"/>
          <p:cNvSpPr>
            <a:spLocks noGrp="1"/>
          </p:cNvSpPr>
          <p:nvPr>
            <p:ph type="pic" sz="quarter" idx="25"/>
          </p:nvPr>
        </p:nvSpPr>
        <p:spPr>
          <a:xfrm>
            <a:off x="2028825" y="1160781"/>
            <a:ext cx="217424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27"/>
          </p:nvPr>
        </p:nvSpPr>
        <p:spPr>
          <a:xfrm>
            <a:off x="6675331" y="1160781"/>
            <a:ext cx="217424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4" name="Picture Placeholder 8"/>
          <p:cNvSpPr>
            <a:spLocks noGrp="1"/>
          </p:cNvSpPr>
          <p:nvPr>
            <p:ph type="pic" sz="quarter" idx="28"/>
          </p:nvPr>
        </p:nvSpPr>
        <p:spPr>
          <a:xfrm>
            <a:off x="8998585" y="1160781"/>
            <a:ext cx="217424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5" name="Picture Placeholder 8"/>
          <p:cNvSpPr>
            <a:spLocks noGrp="1"/>
          </p:cNvSpPr>
          <p:nvPr>
            <p:ph type="pic" sz="quarter" idx="14"/>
          </p:nvPr>
        </p:nvSpPr>
        <p:spPr>
          <a:xfrm>
            <a:off x="4352078" y="1160781"/>
            <a:ext cx="2174240" cy="2245359"/>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54415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11"/>
                                        </p:tgtEl>
                                      </p:cBhvr>
                                      <p:by x="105000" y="105000"/>
                                    </p:animScale>
                                  </p:childTnLst>
                                </p:cTn>
                              </p:par>
                              <p:par>
                                <p:cTn id="10" presetID="22" presetClass="entr" presetSubtype="8" fill="hold" grpId="0" nodeType="withEffect">
                                  <p:stCondLst>
                                    <p:cond delay="160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par>
                                <p:cTn id="13" presetID="6" presetClass="emph" presetSubtype="0" accel="50000" decel="50000" autoRev="1" fill="hold" grpId="1" nodeType="withEffect">
                                  <p:stCondLst>
                                    <p:cond delay="1600"/>
                                  </p:stCondLst>
                                  <p:childTnLst>
                                    <p:animScale>
                                      <p:cBhvr>
                                        <p:cTn id="14" dur="500" fill="hold"/>
                                        <p:tgtEl>
                                          <p:spTgt spid="13"/>
                                        </p:tgtEl>
                                      </p:cBhvr>
                                      <p:by x="105000" y="105000"/>
                                    </p:animScale>
                                  </p:childTnLst>
                                </p:cTn>
                              </p:par>
                              <p:par>
                                <p:cTn id="15" presetID="22" presetClass="entr" presetSubtype="8" fill="hold" grpId="0" nodeType="withEffect">
                                  <p:stCondLst>
                                    <p:cond delay="190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par>
                                <p:cTn id="18" presetID="6" presetClass="emph" presetSubtype="0" accel="50000" decel="50000" autoRev="1" fill="hold" grpId="1" nodeType="withEffect">
                                  <p:stCondLst>
                                    <p:cond delay="1900"/>
                                  </p:stCondLst>
                                  <p:childTnLst>
                                    <p:animScale>
                                      <p:cBhvr>
                                        <p:cTn id="19" dur="500" fill="hold"/>
                                        <p:tgtEl>
                                          <p:spTgt spid="14"/>
                                        </p:tgtEl>
                                      </p:cBhvr>
                                      <p:by x="105000" y="105000"/>
                                    </p:animScale>
                                  </p:childTnLst>
                                </p:cTn>
                              </p:par>
                              <p:par>
                                <p:cTn id="20" presetID="22" presetClass="entr" presetSubtype="8" fill="hold" grpId="0" nodeType="withEffect">
                                  <p:stCondLst>
                                    <p:cond delay="130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par>
                                <p:cTn id="23" presetID="6" presetClass="emph" presetSubtype="0" accel="50000" decel="50000" autoRev="1" fill="hold" grpId="1" nodeType="withEffect">
                                  <p:stCondLst>
                                    <p:cond delay="1300"/>
                                  </p:stCondLst>
                                  <p:childTnLst>
                                    <p:animScale>
                                      <p:cBhvr>
                                        <p:cTn id="24"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3" grpId="0" animBg="1"/>
      <p:bldP spid="13" grpId="1" animBg="1"/>
      <p:bldP spid="14" grpId="0" animBg="1"/>
      <p:bldP spid="14" grpId="1" animBg="1"/>
      <p:bldP spid="15" grpId="0" animBg="1"/>
      <p:bldP spid="15" grpId="1" animBg="1"/>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5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6" name="Picture Placeholder 8"/>
          <p:cNvSpPr>
            <a:spLocks noGrp="1"/>
          </p:cNvSpPr>
          <p:nvPr>
            <p:ph type="pic" sz="quarter" idx="14"/>
          </p:nvPr>
        </p:nvSpPr>
        <p:spPr>
          <a:xfrm>
            <a:off x="6096000" y="0"/>
            <a:ext cx="3058160" cy="34290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6"/>
          </p:nvPr>
        </p:nvSpPr>
        <p:spPr>
          <a:xfrm>
            <a:off x="9154160" y="3429000"/>
            <a:ext cx="3037840"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79638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6"/>
                                        </p:tgtEl>
                                      </p:cBhvr>
                                      <p:by x="105000" y="105000"/>
                                    </p:animScale>
                                  </p:childTnLst>
                                </p:cTn>
                              </p:par>
                              <p:par>
                                <p:cTn id="10" presetID="22" presetClass="entr" presetSubtype="8" fill="hold" grpId="0" nodeType="withEffect">
                                  <p:stCondLst>
                                    <p:cond delay="6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600"/>
                                  </p:stCondLst>
                                  <p:childTnLst>
                                    <p:animScale>
                                      <p:cBhvr>
                                        <p:cTn id="1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animBg="1"/>
      <p:bldP spid="9" grpId="1" animBg="1"/>
    </p:bldLst>
  </p:timing>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164_Custom Layout">
    <p:spTree>
      <p:nvGrpSpPr>
        <p:cNvPr id="1" name=""/>
        <p:cNvGrpSpPr/>
        <p:nvPr/>
      </p:nvGrpSpPr>
      <p:grpSpPr>
        <a:xfrm>
          <a:off x="0" y="0"/>
          <a:ext cx="0" cy="0"/>
          <a:chOff x="0" y="0"/>
          <a:chExt cx="0" cy="0"/>
        </a:xfrm>
      </p:grpSpPr>
      <p:sp>
        <p:nvSpPr>
          <p:cNvPr id="20" name="Picture Placeholder 8"/>
          <p:cNvSpPr>
            <a:spLocks noGrp="1"/>
          </p:cNvSpPr>
          <p:nvPr>
            <p:ph type="pic" sz="quarter" idx="27"/>
          </p:nvPr>
        </p:nvSpPr>
        <p:spPr>
          <a:xfrm>
            <a:off x="2028824" y="1125538"/>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5" name="Picture Placeholder 8"/>
          <p:cNvSpPr>
            <a:spLocks noGrp="1"/>
          </p:cNvSpPr>
          <p:nvPr>
            <p:ph type="pic" sz="quarter" idx="32"/>
          </p:nvPr>
        </p:nvSpPr>
        <p:spPr>
          <a:xfrm>
            <a:off x="2028824" y="4983964"/>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0" name="Picture Placeholder 8"/>
          <p:cNvSpPr>
            <a:spLocks noGrp="1"/>
          </p:cNvSpPr>
          <p:nvPr>
            <p:ph type="pic" sz="quarter" idx="14"/>
          </p:nvPr>
        </p:nvSpPr>
        <p:spPr>
          <a:xfrm>
            <a:off x="4095478" y="1125538"/>
            <a:ext cx="2015999" cy="1874036"/>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37"/>
          </p:nvPr>
        </p:nvSpPr>
        <p:spPr>
          <a:xfrm>
            <a:off x="2028824" y="3054751"/>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Picture Placeholder 8"/>
          <p:cNvSpPr>
            <a:spLocks noGrp="1"/>
          </p:cNvSpPr>
          <p:nvPr>
            <p:ph type="pic" sz="quarter" idx="38"/>
          </p:nvPr>
        </p:nvSpPr>
        <p:spPr>
          <a:xfrm>
            <a:off x="4095478" y="3054751"/>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9" name="Picture Placeholder 8"/>
          <p:cNvSpPr>
            <a:spLocks noGrp="1"/>
          </p:cNvSpPr>
          <p:nvPr>
            <p:ph type="pic" sz="quarter" idx="39"/>
          </p:nvPr>
        </p:nvSpPr>
        <p:spPr>
          <a:xfrm>
            <a:off x="4095478" y="4983964"/>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1" name="Picture Placeholder 8"/>
          <p:cNvSpPr>
            <a:spLocks noGrp="1"/>
          </p:cNvSpPr>
          <p:nvPr>
            <p:ph type="pic" sz="quarter" idx="40"/>
          </p:nvPr>
        </p:nvSpPr>
        <p:spPr>
          <a:xfrm>
            <a:off x="6162131" y="1125538"/>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1" name="Picture Placeholder 8"/>
          <p:cNvSpPr>
            <a:spLocks noGrp="1"/>
          </p:cNvSpPr>
          <p:nvPr>
            <p:ph type="pic" sz="quarter" idx="41"/>
          </p:nvPr>
        </p:nvSpPr>
        <p:spPr>
          <a:xfrm>
            <a:off x="6162131" y="4983964"/>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2" name="Picture Placeholder 8"/>
          <p:cNvSpPr>
            <a:spLocks noGrp="1"/>
          </p:cNvSpPr>
          <p:nvPr>
            <p:ph type="pic" sz="quarter" idx="42"/>
          </p:nvPr>
        </p:nvSpPr>
        <p:spPr>
          <a:xfrm>
            <a:off x="6162131" y="3054751"/>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3" name="Picture Placeholder 8"/>
          <p:cNvSpPr>
            <a:spLocks noGrp="1"/>
          </p:cNvSpPr>
          <p:nvPr>
            <p:ph type="pic" sz="quarter" idx="43"/>
          </p:nvPr>
        </p:nvSpPr>
        <p:spPr>
          <a:xfrm>
            <a:off x="8228784" y="1125538"/>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4" name="Picture Placeholder 8"/>
          <p:cNvSpPr>
            <a:spLocks noGrp="1"/>
          </p:cNvSpPr>
          <p:nvPr>
            <p:ph type="pic" sz="quarter" idx="44"/>
          </p:nvPr>
        </p:nvSpPr>
        <p:spPr>
          <a:xfrm>
            <a:off x="8228784" y="4983964"/>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5" name="Picture Placeholder 8"/>
          <p:cNvSpPr>
            <a:spLocks noGrp="1"/>
          </p:cNvSpPr>
          <p:nvPr>
            <p:ph type="pic" sz="quarter" idx="45"/>
          </p:nvPr>
        </p:nvSpPr>
        <p:spPr>
          <a:xfrm>
            <a:off x="8228784" y="3054751"/>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6" name="Picture Placeholder 8"/>
          <p:cNvSpPr>
            <a:spLocks noGrp="1"/>
          </p:cNvSpPr>
          <p:nvPr>
            <p:ph type="pic" sz="quarter" idx="46"/>
          </p:nvPr>
        </p:nvSpPr>
        <p:spPr>
          <a:xfrm>
            <a:off x="10295437" y="1125538"/>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7" name="Picture Placeholder 8"/>
          <p:cNvSpPr>
            <a:spLocks noGrp="1"/>
          </p:cNvSpPr>
          <p:nvPr>
            <p:ph type="pic" sz="quarter" idx="47"/>
          </p:nvPr>
        </p:nvSpPr>
        <p:spPr>
          <a:xfrm>
            <a:off x="10295437" y="4983964"/>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8" name="Picture Placeholder 8"/>
          <p:cNvSpPr>
            <a:spLocks noGrp="1"/>
          </p:cNvSpPr>
          <p:nvPr>
            <p:ph type="pic" sz="quarter" idx="48"/>
          </p:nvPr>
        </p:nvSpPr>
        <p:spPr>
          <a:xfrm>
            <a:off x="10295437" y="3054751"/>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575951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par>
                                <p:cTn id="8" presetID="6" presetClass="emph" presetSubtype="0" accel="50000" decel="50000" autoRev="1" fill="hold" grpId="1" nodeType="withEffect">
                                  <p:stCondLst>
                                    <p:cond delay="0"/>
                                  </p:stCondLst>
                                  <p:childTnLst>
                                    <p:animScale>
                                      <p:cBhvr>
                                        <p:cTn id="9" dur="500" fill="hold"/>
                                        <p:tgtEl>
                                          <p:spTgt spid="20"/>
                                        </p:tgtEl>
                                      </p:cBhvr>
                                      <p:by x="110000" y="110000"/>
                                    </p:animScale>
                                  </p:childTnLst>
                                </p:cTn>
                              </p:par>
                              <p:par>
                                <p:cTn id="10" presetID="22" presetClass="entr" presetSubtype="4" fill="hold" grpId="0" nodeType="withEffect">
                                  <p:stCondLst>
                                    <p:cond delay="250"/>
                                  </p:stCondLst>
                                  <p:childTnLst>
                                    <p:set>
                                      <p:cBhvr>
                                        <p:cTn id="11" dur="1" fill="hold">
                                          <p:stCondLst>
                                            <p:cond delay="0"/>
                                          </p:stCondLst>
                                        </p:cTn>
                                        <p:tgtEl>
                                          <p:spTgt spid="30"/>
                                        </p:tgtEl>
                                        <p:attrNameLst>
                                          <p:attrName>style.visibility</p:attrName>
                                        </p:attrNameLst>
                                      </p:cBhvr>
                                      <p:to>
                                        <p:strVal val="visible"/>
                                      </p:to>
                                    </p:set>
                                    <p:animEffect transition="in" filter="wipe(down)">
                                      <p:cBhvr>
                                        <p:cTn id="12" dur="500"/>
                                        <p:tgtEl>
                                          <p:spTgt spid="30"/>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30"/>
                                        </p:tgtEl>
                                      </p:cBhvr>
                                      <p:by x="110000" y="110000"/>
                                    </p:animScale>
                                  </p:childTnLst>
                                </p:cTn>
                              </p:par>
                              <p:par>
                                <p:cTn id="15" presetID="22" presetClass="entr" presetSubtype="4" fill="hold" grpId="0" nodeType="withEffect">
                                  <p:stCondLst>
                                    <p:cond delay="500"/>
                                  </p:stCondLst>
                                  <p:childTnLst>
                                    <p:set>
                                      <p:cBhvr>
                                        <p:cTn id="16" dur="1" fill="hold">
                                          <p:stCondLst>
                                            <p:cond delay="0"/>
                                          </p:stCondLst>
                                        </p:cTn>
                                        <p:tgtEl>
                                          <p:spTgt spid="21"/>
                                        </p:tgtEl>
                                        <p:attrNameLst>
                                          <p:attrName>style.visibility</p:attrName>
                                        </p:attrNameLst>
                                      </p:cBhvr>
                                      <p:to>
                                        <p:strVal val="visible"/>
                                      </p:to>
                                    </p:set>
                                    <p:animEffect transition="in" filter="wipe(down)">
                                      <p:cBhvr>
                                        <p:cTn id="17" dur="500"/>
                                        <p:tgtEl>
                                          <p:spTgt spid="21"/>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21"/>
                                        </p:tgtEl>
                                      </p:cBhvr>
                                      <p:by x="110000" y="110000"/>
                                    </p:animScale>
                                  </p:childTnLst>
                                </p:cTn>
                              </p:par>
                              <p:par>
                                <p:cTn id="20" presetID="22" presetClass="entr" presetSubtype="4" fill="hold" grpId="0" nodeType="withEffect">
                                  <p:stCondLst>
                                    <p:cond delay="750"/>
                                  </p:stCondLst>
                                  <p:childTnLst>
                                    <p:set>
                                      <p:cBhvr>
                                        <p:cTn id="21" dur="1" fill="hold">
                                          <p:stCondLst>
                                            <p:cond delay="0"/>
                                          </p:stCondLst>
                                        </p:cTn>
                                        <p:tgtEl>
                                          <p:spTgt spid="33"/>
                                        </p:tgtEl>
                                        <p:attrNameLst>
                                          <p:attrName>style.visibility</p:attrName>
                                        </p:attrNameLst>
                                      </p:cBhvr>
                                      <p:to>
                                        <p:strVal val="visible"/>
                                      </p:to>
                                    </p:set>
                                    <p:animEffect transition="in" filter="wipe(down)">
                                      <p:cBhvr>
                                        <p:cTn id="22" dur="500"/>
                                        <p:tgtEl>
                                          <p:spTgt spid="33"/>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33"/>
                                        </p:tgtEl>
                                      </p:cBhvr>
                                      <p:by x="110000" y="110000"/>
                                    </p:animScale>
                                  </p:childTnLst>
                                </p:cTn>
                              </p:par>
                              <p:par>
                                <p:cTn id="25" presetID="22" presetClass="entr" presetSubtype="4" fill="hold" grpId="0" nodeType="withEffect">
                                  <p:stCondLst>
                                    <p:cond delay="1000"/>
                                  </p:stCondLst>
                                  <p:childTnLst>
                                    <p:set>
                                      <p:cBhvr>
                                        <p:cTn id="26" dur="1" fill="hold">
                                          <p:stCondLst>
                                            <p:cond delay="0"/>
                                          </p:stCondLst>
                                        </p:cTn>
                                        <p:tgtEl>
                                          <p:spTgt spid="36"/>
                                        </p:tgtEl>
                                        <p:attrNameLst>
                                          <p:attrName>style.visibility</p:attrName>
                                        </p:attrNameLst>
                                      </p:cBhvr>
                                      <p:to>
                                        <p:strVal val="visible"/>
                                      </p:to>
                                    </p:set>
                                    <p:animEffect transition="in" filter="wipe(down)">
                                      <p:cBhvr>
                                        <p:cTn id="27" dur="500"/>
                                        <p:tgtEl>
                                          <p:spTgt spid="36"/>
                                        </p:tgtEl>
                                      </p:cBhvr>
                                    </p:animEffect>
                                  </p:childTnLst>
                                </p:cTn>
                              </p:par>
                              <p:par>
                                <p:cTn id="28" presetID="6" presetClass="emph" presetSubtype="0" accel="50000" decel="50000" autoRev="1" fill="hold" grpId="1" nodeType="withEffect">
                                  <p:stCondLst>
                                    <p:cond delay="1000"/>
                                  </p:stCondLst>
                                  <p:childTnLst>
                                    <p:animScale>
                                      <p:cBhvr>
                                        <p:cTn id="29" dur="500" fill="hold"/>
                                        <p:tgtEl>
                                          <p:spTgt spid="36"/>
                                        </p:tgtEl>
                                      </p:cBhvr>
                                      <p:by x="110000" y="110000"/>
                                    </p:animScale>
                                  </p:childTnLst>
                                </p:cTn>
                              </p:par>
                              <p:par>
                                <p:cTn id="30" presetID="22" presetClass="entr" presetSubtype="4" fill="hold" grpId="0" nodeType="withEffect">
                                  <p:stCondLst>
                                    <p:cond delay="125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par>
                                <p:cTn id="33" presetID="6" presetClass="emph" presetSubtype="0" accel="50000" decel="50000" autoRev="1" fill="hold" grpId="1" nodeType="withEffect">
                                  <p:stCondLst>
                                    <p:cond delay="1250"/>
                                  </p:stCondLst>
                                  <p:childTnLst>
                                    <p:animScale>
                                      <p:cBhvr>
                                        <p:cTn id="34" dur="500" fill="hold"/>
                                        <p:tgtEl>
                                          <p:spTgt spid="13"/>
                                        </p:tgtEl>
                                      </p:cBhvr>
                                      <p:by x="110000" y="110000"/>
                                    </p:animScale>
                                  </p:childTnLst>
                                </p:cTn>
                              </p:par>
                              <p:par>
                                <p:cTn id="35" presetID="22" presetClass="entr" presetSubtype="4" fill="hold" grpId="0" nodeType="withEffect">
                                  <p:stCondLst>
                                    <p:cond delay="1500"/>
                                  </p:stCondLst>
                                  <p:childTnLst>
                                    <p:set>
                                      <p:cBhvr>
                                        <p:cTn id="36" dur="1" fill="hold">
                                          <p:stCondLst>
                                            <p:cond delay="0"/>
                                          </p:stCondLst>
                                        </p:cTn>
                                        <p:tgtEl>
                                          <p:spTgt spid="18"/>
                                        </p:tgtEl>
                                        <p:attrNameLst>
                                          <p:attrName>style.visibility</p:attrName>
                                        </p:attrNameLst>
                                      </p:cBhvr>
                                      <p:to>
                                        <p:strVal val="visible"/>
                                      </p:to>
                                    </p:set>
                                    <p:animEffect transition="in" filter="wipe(down)">
                                      <p:cBhvr>
                                        <p:cTn id="37" dur="500"/>
                                        <p:tgtEl>
                                          <p:spTgt spid="18"/>
                                        </p:tgtEl>
                                      </p:cBhvr>
                                    </p:animEffect>
                                  </p:childTnLst>
                                </p:cTn>
                              </p:par>
                              <p:par>
                                <p:cTn id="38" presetID="6" presetClass="emph" presetSubtype="0" accel="50000" decel="50000" autoRev="1" fill="hold" grpId="1" nodeType="withEffect">
                                  <p:stCondLst>
                                    <p:cond delay="1500"/>
                                  </p:stCondLst>
                                  <p:childTnLst>
                                    <p:animScale>
                                      <p:cBhvr>
                                        <p:cTn id="39" dur="500" fill="hold"/>
                                        <p:tgtEl>
                                          <p:spTgt spid="18"/>
                                        </p:tgtEl>
                                      </p:cBhvr>
                                      <p:by x="110000" y="110000"/>
                                    </p:animScale>
                                  </p:childTnLst>
                                </p:cTn>
                              </p:par>
                              <p:par>
                                <p:cTn id="40" presetID="22" presetClass="entr" presetSubtype="4" fill="hold" grpId="0" nodeType="withEffect">
                                  <p:stCondLst>
                                    <p:cond delay="1750"/>
                                  </p:stCondLst>
                                  <p:childTnLst>
                                    <p:set>
                                      <p:cBhvr>
                                        <p:cTn id="41" dur="1" fill="hold">
                                          <p:stCondLst>
                                            <p:cond delay="0"/>
                                          </p:stCondLst>
                                        </p:cTn>
                                        <p:tgtEl>
                                          <p:spTgt spid="32"/>
                                        </p:tgtEl>
                                        <p:attrNameLst>
                                          <p:attrName>style.visibility</p:attrName>
                                        </p:attrNameLst>
                                      </p:cBhvr>
                                      <p:to>
                                        <p:strVal val="visible"/>
                                      </p:to>
                                    </p:set>
                                    <p:animEffect transition="in" filter="wipe(down)">
                                      <p:cBhvr>
                                        <p:cTn id="42" dur="500"/>
                                        <p:tgtEl>
                                          <p:spTgt spid="32"/>
                                        </p:tgtEl>
                                      </p:cBhvr>
                                    </p:animEffect>
                                  </p:childTnLst>
                                </p:cTn>
                              </p:par>
                              <p:par>
                                <p:cTn id="43" presetID="6" presetClass="emph" presetSubtype="0" accel="50000" decel="50000" autoRev="1" fill="hold" grpId="1" nodeType="withEffect">
                                  <p:stCondLst>
                                    <p:cond delay="1750"/>
                                  </p:stCondLst>
                                  <p:childTnLst>
                                    <p:animScale>
                                      <p:cBhvr>
                                        <p:cTn id="44" dur="500" fill="hold"/>
                                        <p:tgtEl>
                                          <p:spTgt spid="32"/>
                                        </p:tgtEl>
                                      </p:cBhvr>
                                      <p:by x="110000" y="110000"/>
                                    </p:animScale>
                                  </p:childTnLst>
                                </p:cTn>
                              </p:par>
                              <p:par>
                                <p:cTn id="45" presetID="22" presetClass="entr" presetSubtype="4" fill="hold" grpId="0" nodeType="withEffect">
                                  <p:stCondLst>
                                    <p:cond delay="2000"/>
                                  </p:stCondLst>
                                  <p:childTnLst>
                                    <p:set>
                                      <p:cBhvr>
                                        <p:cTn id="46" dur="1" fill="hold">
                                          <p:stCondLst>
                                            <p:cond delay="0"/>
                                          </p:stCondLst>
                                        </p:cTn>
                                        <p:tgtEl>
                                          <p:spTgt spid="35"/>
                                        </p:tgtEl>
                                        <p:attrNameLst>
                                          <p:attrName>style.visibility</p:attrName>
                                        </p:attrNameLst>
                                      </p:cBhvr>
                                      <p:to>
                                        <p:strVal val="visible"/>
                                      </p:to>
                                    </p:set>
                                    <p:animEffect transition="in" filter="wipe(down)">
                                      <p:cBhvr>
                                        <p:cTn id="47" dur="500"/>
                                        <p:tgtEl>
                                          <p:spTgt spid="35"/>
                                        </p:tgtEl>
                                      </p:cBhvr>
                                    </p:animEffect>
                                  </p:childTnLst>
                                </p:cTn>
                              </p:par>
                              <p:par>
                                <p:cTn id="48" presetID="6" presetClass="emph" presetSubtype="0" accel="50000" decel="50000" autoRev="1" fill="hold" grpId="1" nodeType="withEffect">
                                  <p:stCondLst>
                                    <p:cond delay="2000"/>
                                  </p:stCondLst>
                                  <p:childTnLst>
                                    <p:animScale>
                                      <p:cBhvr>
                                        <p:cTn id="49" dur="500" fill="hold"/>
                                        <p:tgtEl>
                                          <p:spTgt spid="35"/>
                                        </p:tgtEl>
                                      </p:cBhvr>
                                      <p:by x="110000" y="110000"/>
                                    </p:animScale>
                                  </p:childTnLst>
                                </p:cTn>
                              </p:par>
                              <p:par>
                                <p:cTn id="50" presetID="22" presetClass="entr" presetSubtype="4" fill="hold" grpId="0" nodeType="withEffect">
                                  <p:stCondLst>
                                    <p:cond delay="2250"/>
                                  </p:stCondLst>
                                  <p:childTnLst>
                                    <p:set>
                                      <p:cBhvr>
                                        <p:cTn id="51" dur="1" fill="hold">
                                          <p:stCondLst>
                                            <p:cond delay="0"/>
                                          </p:stCondLst>
                                        </p:cTn>
                                        <p:tgtEl>
                                          <p:spTgt spid="38"/>
                                        </p:tgtEl>
                                        <p:attrNameLst>
                                          <p:attrName>style.visibility</p:attrName>
                                        </p:attrNameLst>
                                      </p:cBhvr>
                                      <p:to>
                                        <p:strVal val="visible"/>
                                      </p:to>
                                    </p:set>
                                    <p:animEffect transition="in" filter="wipe(down)">
                                      <p:cBhvr>
                                        <p:cTn id="52" dur="500"/>
                                        <p:tgtEl>
                                          <p:spTgt spid="38"/>
                                        </p:tgtEl>
                                      </p:cBhvr>
                                    </p:animEffect>
                                  </p:childTnLst>
                                </p:cTn>
                              </p:par>
                              <p:par>
                                <p:cTn id="53" presetID="6" presetClass="emph" presetSubtype="0" accel="50000" decel="50000" autoRev="1" fill="hold" grpId="1" nodeType="withEffect">
                                  <p:stCondLst>
                                    <p:cond delay="2250"/>
                                  </p:stCondLst>
                                  <p:childTnLst>
                                    <p:animScale>
                                      <p:cBhvr>
                                        <p:cTn id="54" dur="500" fill="hold"/>
                                        <p:tgtEl>
                                          <p:spTgt spid="38"/>
                                        </p:tgtEl>
                                      </p:cBhvr>
                                      <p:by x="110000" y="110000"/>
                                    </p:animScale>
                                  </p:childTnLst>
                                </p:cTn>
                              </p:par>
                              <p:par>
                                <p:cTn id="55" presetID="22" presetClass="entr" presetSubtype="4" fill="hold" grpId="0" nodeType="withEffect">
                                  <p:stCondLst>
                                    <p:cond delay="2500"/>
                                  </p:stCondLst>
                                  <p:childTnLst>
                                    <p:set>
                                      <p:cBhvr>
                                        <p:cTn id="56" dur="1" fill="hold">
                                          <p:stCondLst>
                                            <p:cond delay="0"/>
                                          </p:stCondLst>
                                        </p:cTn>
                                        <p:tgtEl>
                                          <p:spTgt spid="25"/>
                                        </p:tgtEl>
                                        <p:attrNameLst>
                                          <p:attrName>style.visibility</p:attrName>
                                        </p:attrNameLst>
                                      </p:cBhvr>
                                      <p:to>
                                        <p:strVal val="visible"/>
                                      </p:to>
                                    </p:set>
                                    <p:animEffect transition="in" filter="wipe(down)">
                                      <p:cBhvr>
                                        <p:cTn id="57" dur="500"/>
                                        <p:tgtEl>
                                          <p:spTgt spid="25"/>
                                        </p:tgtEl>
                                      </p:cBhvr>
                                    </p:animEffect>
                                  </p:childTnLst>
                                </p:cTn>
                              </p:par>
                              <p:par>
                                <p:cTn id="58" presetID="6" presetClass="emph" presetSubtype="0" accel="50000" decel="50000" autoRev="1" fill="hold" grpId="1" nodeType="withEffect">
                                  <p:stCondLst>
                                    <p:cond delay="2500"/>
                                  </p:stCondLst>
                                  <p:childTnLst>
                                    <p:animScale>
                                      <p:cBhvr>
                                        <p:cTn id="59" dur="500" fill="hold"/>
                                        <p:tgtEl>
                                          <p:spTgt spid="25"/>
                                        </p:tgtEl>
                                      </p:cBhvr>
                                      <p:by x="110000" y="110000"/>
                                    </p:animScale>
                                  </p:childTnLst>
                                </p:cTn>
                              </p:par>
                              <p:par>
                                <p:cTn id="60" presetID="22" presetClass="entr" presetSubtype="4" fill="hold" grpId="0" nodeType="withEffect">
                                  <p:stCondLst>
                                    <p:cond delay="2750"/>
                                  </p:stCondLst>
                                  <p:childTnLst>
                                    <p:set>
                                      <p:cBhvr>
                                        <p:cTn id="61" dur="1" fill="hold">
                                          <p:stCondLst>
                                            <p:cond delay="0"/>
                                          </p:stCondLst>
                                        </p:cTn>
                                        <p:tgtEl>
                                          <p:spTgt spid="19"/>
                                        </p:tgtEl>
                                        <p:attrNameLst>
                                          <p:attrName>style.visibility</p:attrName>
                                        </p:attrNameLst>
                                      </p:cBhvr>
                                      <p:to>
                                        <p:strVal val="visible"/>
                                      </p:to>
                                    </p:set>
                                    <p:animEffect transition="in" filter="wipe(down)">
                                      <p:cBhvr>
                                        <p:cTn id="62" dur="500"/>
                                        <p:tgtEl>
                                          <p:spTgt spid="19"/>
                                        </p:tgtEl>
                                      </p:cBhvr>
                                    </p:animEffect>
                                  </p:childTnLst>
                                </p:cTn>
                              </p:par>
                              <p:par>
                                <p:cTn id="63" presetID="6" presetClass="emph" presetSubtype="0" accel="50000" decel="50000" autoRev="1" fill="hold" grpId="1" nodeType="withEffect">
                                  <p:stCondLst>
                                    <p:cond delay="2750"/>
                                  </p:stCondLst>
                                  <p:childTnLst>
                                    <p:animScale>
                                      <p:cBhvr>
                                        <p:cTn id="64" dur="500" fill="hold"/>
                                        <p:tgtEl>
                                          <p:spTgt spid="19"/>
                                        </p:tgtEl>
                                      </p:cBhvr>
                                      <p:by x="110000" y="110000"/>
                                    </p:animScale>
                                  </p:childTnLst>
                                </p:cTn>
                              </p:par>
                              <p:par>
                                <p:cTn id="65" presetID="22" presetClass="entr" presetSubtype="4" fill="hold" grpId="0" nodeType="withEffect">
                                  <p:stCondLst>
                                    <p:cond delay="3000"/>
                                  </p:stCondLst>
                                  <p:childTnLst>
                                    <p:set>
                                      <p:cBhvr>
                                        <p:cTn id="66" dur="1" fill="hold">
                                          <p:stCondLst>
                                            <p:cond delay="0"/>
                                          </p:stCondLst>
                                        </p:cTn>
                                        <p:tgtEl>
                                          <p:spTgt spid="31"/>
                                        </p:tgtEl>
                                        <p:attrNameLst>
                                          <p:attrName>style.visibility</p:attrName>
                                        </p:attrNameLst>
                                      </p:cBhvr>
                                      <p:to>
                                        <p:strVal val="visible"/>
                                      </p:to>
                                    </p:set>
                                    <p:animEffect transition="in" filter="wipe(down)">
                                      <p:cBhvr>
                                        <p:cTn id="67" dur="500"/>
                                        <p:tgtEl>
                                          <p:spTgt spid="31"/>
                                        </p:tgtEl>
                                      </p:cBhvr>
                                    </p:animEffect>
                                  </p:childTnLst>
                                </p:cTn>
                              </p:par>
                              <p:par>
                                <p:cTn id="68" presetID="6" presetClass="emph" presetSubtype="0" accel="50000" decel="50000" autoRev="1" fill="hold" grpId="1" nodeType="withEffect">
                                  <p:stCondLst>
                                    <p:cond delay="3000"/>
                                  </p:stCondLst>
                                  <p:childTnLst>
                                    <p:animScale>
                                      <p:cBhvr>
                                        <p:cTn id="69" dur="500" fill="hold"/>
                                        <p:tgtEl>
                                          <p:spTgt spid="31"/>
                                        </p:tgtEl>
                                      </p:cBhvr>
                                      <p:by x="110000" y="110000"/>
                                    </p:animScale>
                                  </p:childTnLst>
                                </p:cTn>
                              </p:par>
                              <p:par>
                                <p:cTn id="70" presetID="22" presetClass="entr" presetSubtype="4" fill="hold" grpId="0" nodeType="withEffect">
                                  <p:stCondLst>
                                    <p:cond delay="3250"/>
                                  </p:stCondLst>
                                  <p:childTnLst>
                                    <p:set>
                                      <p:cBhvr>
                                        <p:cTn id="71" dur="1" fill="hold">
                                          <p:stCondLst>
                                            <p:cond delay="0"/>
                                          </p:stCondLst>
                                        </p:cTn>
                                        <p:tgtEl>
                                          <p:spTgt spid="34"/>
                                        </p:tgtEl>
                                        <p:attrNameLst>
                                          <p:attrName>style.visibility</p:attrName>
                                        </p:attrNameLst>
                                      </p:cBhvr>
                                      <p:to>
                                        <p:strVal val="visible"/>
                                      </p:to>
                                    </p:set>
                                    <p:animEffect transition="in" filter="wipe(down)">
                                      <p:cBhvr>
                                        <p:cTn id="72" dur="500"/>
                                        <p:tgtEl>
                                          <p:spTgt spid="34"/>
                                        </p:tgtEl>
                                      </p:cBhvr>
                                    </p:animEffect>
                                  </p:childTnLst>
                                </p:cTn>
                              </p:par>
                              <p:par>
                                <p:cTn id="73" presetID="6" presetClass="emph" presetSubtype="0" accel="50000" decel="50000" autoRev="1" fill="hold" grpId="1" nodeType="withEffect">
                                  <p:stCondLst>
                                    <p:cond delay="3250"/>
                                  </p:stCondLst>
                                  <p:childTnLst>
                                    <p:animScale>
                                      <p:cBhvr>
                                        <p:cTn id="74" dur="500" fill="hold"/>
                                        <p:tgtEl>
                                          <p:spTgt spid="34"/>
                                        </p:tgtEl>
                                      </p:cBhvr>
                                      <p:by x="110000" y="110000"/>
                                    </p:animScale>
                                  </p:childTnLst>
                                </p:cTn>
                              </p:par>
                              <p:par>
                                <p:cTn id="75" presetID="22" presetClass="entr" presetSubtype="4" fill="hold" grpId="0" nodeType="withEffect">
                                  <p:stCondLst>
                                    <p:cond delay="3500"/>
                                  </p:stCondLst>
                                  <p:childTnLst>
                                    <p:set>
                                      <p:cBhvr>
                                        <p:cTn id="76" dur="1" fill="hold">
                                          <p:stCondLst>
                                            <p:cond delay="0"/>
                                          </p:stCondLst>
                                        </p:cTn>
                                        <p:tgtEl>
                                          <p:spTgt spid="37"/>
                                        </p:tgtEl>
                                        <p:attrNameLst>
                                          <p:attrName>style.visibility</p:attrName>
                                        </p:attrNameLst>
                                      </p:cBhvr>
                                      <p:to>
                                        <p:strVal val="visible"/>
                                      </p:to>
                                    </p:set>
                                    <p:animEffect transition="in" filter="wipe(down)">
                                      <p:cBhvr>
                                        <p:cTn id="77" dur="500"/>
                                        <p:tgtEl>
                                          <p:spTgt spid="37"/>
                                        </p:tgtEl>
                                      </p:cBhvr>
                                    </p:animEffect>
                                  </p:childTnLst>
                                </p:cTn>
                              </p:par>
                              <p:par>
                                <p:cTn id="78" presetID="6" presetClass="emph" presetSubtype="0" accel="50000" decel="50000" autoRev="1" fill="hold" grpId="1" nodeType="withEffect">
                                  <p:stCondLst>
                                    <p:cond delay="3500"/>
                                  </p:stCondLst>
                                  <p:childTnLst>
                                    <p:animScale>
                                      <p:cBhvr>
                                        <p:cTn id="79" dur="500" fill="hold"/>
                                        <p:tgtEl>
                                          <p:spTgt spid="37"/>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5" grpId="0" animBg="1"/>
      <p:bldP spid="25" grpId="1" animBg="1"/>
      <p:bldP spid="30" grpId="0" animBg="1"/>
      <p:bldP spid="30" grpId="1" animBg="1"/>
      <p:bldP spid="13" grpId="0" animBg="1"/>
      <p:bldP spid="13" grpId="1" animBg="1"/>
      <p:bldP spid="18" grpId="0" animBg="1"/>
      <p:bldP spid="18" grpId="1" animBg="1"/>
      <p:bldP spid="19" grpId="0" animBg="1"/>
      <p:bldP spid="19" grpId="1" animBg="1"/>
      <p:bldP spid="21" grpId="0" animBg="1"/>
      <p:bldP spid="21"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Lst>
  </p:timing>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16" name="Picture Placeholder 8"/>
          <p:cNvSpPr>
            <a:spLocks noGrp="1"/>
          </p:cNvSpPr>
          <p:nvPr>
            <p:ph type="pic" sz="quarter" idx="14"/>
          </p:nvPr>
        </p:nvSpPr>
        <p:spPr>
          <a:xfrm>
            <a:off x="4885537" y="2795200"/>
            <a:ext cx="1080000" cy="1080000"/>
          </a:xfrm>
          <a:prstGeom prst="ellipse">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17" name="Picture Placeholder 8"/>
          <p:cNvSpPr>
            <a:spLocks noGrp="1"/>
          </p:cNvSpPr>
          <p:nvPr>
            <p:ph type="pic" sz="quarter" idx="13"/>
          </p:nvPr>
        </p:nvSpPr>
        <p:spPr>
          <a:xfrm>
            <a:off x="7229360" y="2795200"/>
            <a:ext cx="1080000" cy="108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Picture Placeholder 8"/>
          <p:cNvSpPr>
            <a:spLocks noGrp="1"/>
          </p:cNvSpPr>
          <p:nvPr>
            <p:ph type="pic" sz="quarter" idx="15"/>
          </p:nvPr>
        </p:nvSpPr>
        <p:spPr>
          <a:xfrm>
            <a:off x="9572468" y="2795200"/>
            <a:ext cx="1080000" cy="108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9" name="Picture Placeholder 8"/>
          <p:cNvSpPr>
            <a:spLocks noGrp="1"/>
          </p:cNvSpPr>
          <p:nvPr>
            <p:ph type="pic" sz="quarter" idx="18"/>
          </p:nvPr>
        </p:nvSpPr>
        <p:spPr>
          <a:xfrm>
            <a:off x="2541714" y="2795200"/>
            <a:ext cx="1080000" cy="108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182816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par>
                                <p:cTn id="8" presetID="6" presetClass="emph" presetSubtype="0" accel="50000" decel="50000" autoRev="1" fill="hold" grpId="1" nodeType="withEffect">
                                  <p:stCondLst>
                                    <p:cond delay="0"/>
                                  </p:stCondLst>
                                  <p:childTnLst>
                                    <p:animScale>
                                      <p:cBhvr>
                                        <p:cTn id="9" dur="500" fill="hold"/>
                                        <p:tgtEl>
                                          <p:spTgt spid="19"/>
                                        </p:tgtEl>
                                      </p:cBhvr>
                                      <p:by x="105000" y="105000"/>
                                    </p:animScale>
                                  </p:childTnLst>
                                </p:cTn>
                              </p:par>
                              <p:par>
                                <p:cTn id="10" presetID="22" presetClass="entr" presetSubtype="8" fill="hold" grpId="0" nodeType="withEffect">
                                  <p:stCondLst>
                                    <p:cond delay="70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par>
                                <p:cTn id="13" presetID="6" presetClass="emph" presetSubtype="0" accel="50000" decel="50000" autoRev="1" fill="hold" grpId="1" nodeType="withEffect">
                                  <p:stCondLst>
                                    <p:cond delay="700"/>
                                  </p:stCondLst>
                                  <p:childTnLst>
                                    <p:animScale>
                                      <p:cBhvr>
                                        <p:cTn id="14" dur="500" fill="hold"/>
                                        <p:tgtEl>
                                          <p:spTgt spid="16"/>
                                        </p:tgtEl>
                                      </p:cBhvr>
                                      <p:by x="105000" y="105000"/>
                                    </p:animScale>
                                  </p:childTnLst>
                                </p:cTn>
                              </p:par>
                              <p:par>
                                <p:cTn id="15" presetID="22" presetClass="entr" presetSubtype="8" fill="hold" grpId="0" nodeType="withEffect">
                                  <p:stCondLst>
                                    <p:cond delay="140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par>
                                <p:cTn id="18" presetID="6" presetClass="emph" presetSubtype="0" accel="50000" decel="50000" autoRev="1" fill="hold" grpId="1" nodeType="withEffect">
                                  <p:stCondLst>
                                    <p:cond delay="1400"/>
                                  </p:stCondLst>
                                  <p:childTnLst>
                                    <p:animScale>
                                      <p:cBhvr>
                                        <p:cTn id="19" dur="500" fill="hold"/>
                                        <p:tgtEl>
                                          <p:spTgt spid="17"/>
                                        </p:tgtEl>
                                      </p:cBhvr>
                                      <p:by x="105000" y="105000"/>
                                    </p:animScale>
                                  </p:childTnLst>
                                </p:cTn>
                              </p:par>
                              <p:par>
                                <p:cTn id="20" presetID="22" presetClass="entr" presetSubtype="8" fill="hold" grpId="0" nodeType="withEffect">
                                  <p:stCondLst>
                                    <p:cond delay="220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par>
                                <p:cTn id="23" presetID="6" presetClass="emph" presetSubtype="0" accel="50000" decel="50000" autoRev="1" fill="hold" grpId="1" nodeType="withEffect">
                                  <p:stCondLst>
                                    <p:cond delay="2300"/>
                                  </p:stCondLst>
                                  <p:childTnLst>
                                    <p:animScale>
                                      <p:cBhvr>
                                        <p:cTn id="24" dur="500"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8" grpId="0" animBg="1"/>
      <p:bldP spid="18" grpId="1" animBg="1"/>
      <p:bldP spid="19" grpId="0" animBg="1"/>
      <p:bldP spid="19" grpId="1" animBg="1"/>
    </p:bldLst>
  </p:timing>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178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16" name="Picture Placeholder 8"/>
          <p:cNvSpPr>
            <a:spLocks noGrp="1"/>
          </p:cNvSpPr>
          <p:nvPr>
            <p:ph type="pic" sz="quarter" idx="14"/>
          </p:nvPr>
        </p:nvSpPr>
        <p:spPr>
          <a:xfrm>
            <a:off x="6065172" y="2795200"/>
            <a:ext cx="1080000" cy="1080000"/>
          </a:xfrm>
          <a:prstGeom prst="ellipse">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17" name="Picture Placeholder 8"/>
          <p:cNvSpPr>
            <a:spLocks noGrp="1"/>
          </p:cNvSpPr>
          <p:nvPr>
            <p:ph type="pic" sz="quarter" idx="13"/>
          </p:nvPr>
        </p:nvSpPr>
        <p:spPr>
          <a:xfrm>
            <a:off x="9189301" y="2795200"/>
            <a:ext cx="1080000" cy="108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9" name="Picture Placeholder 8"/>
          <p:cNvSpPr>
            <a:spLocks noGrp="1"/>
          </p:cNvSpPr>
          <p:nvPr>
            <p:ph type="pic" sz="quarter" idx="18"/>
          </p:nvPr>
        </p:nvSpPr>
        <p:spPr>
          <a:xfrm>
            <a:off x="2938050" y="2795200"/>
            <a:ext cx="1080000" cy="108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250601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75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par>
                                <p:cTn id="8" presetID="6" presetClass="emph" presetSubtype="0" accel="50000" decel="50000" autoRev="1" fill="hold" grpId="1" nodeType="withEffect">
                                  <p:stCondLst>
                                    <p:cond delay="750"/>
                                  </p:stCondLst>
                                  <p:childTnLst>
                                    <p:animScale>
                                      <p:cBhvr>
                                        <p:cTn id="9" dur="500" fill="hold"/>
                                        <p:tgtEl>
                                          <p:spTgt spid="19"/>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16"/>
                                        </p:tgtEl>
                                      </p:cBhvr>
                                      <p:by x="105000" y="105000"/>
                                    </p:animScale>
                                  </p:childTnLst>
                                </p:cTn>
                              </p:par>
                              <p:par>
                                <p:cTn id="15" presetID="22" presetClass="entr" presetSubtype="8" fill="hold" grpId="0" nodeType="withEffect">
                                  <p:stCondLst>
                                    <p:cond delay="125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par>
                                <p:cTn id="18" presetID="6" presetClass="emph" presetSubtype="0" accel="50000" decel="50000" autoRev="1" fill="hold" grpId="1" nodeType="withEffect">
                                  <p:stCondLst>
                                    <p:cond delay="1250"/>
                                  </p:stCondLst>
                                  <p:childTnLst>
                                    <p:animScale>
                                      <p:cBhvr>
                                        <p:cTn id="19" dur="500"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9" grpId="0" animBg="1"/>
      <p:bldP spid="19" grpId="1" animBg="1"/>
    </p:bldLst>
  </p:timing>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3" name="Picture Placeholder 8"/>
          <p:cNvSpPr>
            <a:spLocks noGrp="1"/>
          </p:cNvSpPr>
          <p:nvPr>
            <p:ph type="pic" sz="quarter" idx="14"/>
          </p:nvPr>
        </p:nvSpPr>
        <p:spPr>
          <a:xfrm>
            <a:off x="4009700" y="2151595"/>
            <a:ext cx="2104615" cy="2104615"/>
          </a:xfrm>
          <a:prstGeom prst="ellipse">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4" name="Picture Placeholder 8"/>
          <p:cNvSpPr>
            <a:spLocks noGrp="1"/>
          </p:cNvSpPr>
          <p:nvPr>
            <p:ph type="pic" sz="quarter" idx="13"/>
          </p:nvPr>
        </p:nvSpPr>
        <p:spPr>
          <a:xfrm>
            <a:off x="6398115" y="2151595"/>
            <a:ext cx="2104615" cy="2104615"/>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5"/>
          </p:nvPr>
        </p:nvSpPr>
        <p:spPr>
          <a:xfrm>
            <a:off x="8786530" y="2151595"/>
            <a:ext cx="2104615" cy="2104615"/>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8"/>
          </p:nvPr>
        </p:nvSpPr>
        <p:spPr>
          <a:xfrm>
            <a:off x="1621285" y="2148390"/>
            <a:ext cx="2104615" cy="2104615"/>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379824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8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1800"/>
                                  </p:stCondLst>
                                  <p:childTnLst>
                                    <p:animScale>
                                      <p:cBhvr>
                                        <p:cTn id="9" dur="500" fill="hold"/>
                                        <p:tgtEl>
                                          <p:spTgt spid="5"/>
                                        </p:tgtEl>
                                      </p:cBhvr>
                                      <p:by x="105000" y="105000"/>
                                    </p:animScale>
                                  </p:childTnLst>
                                </p:cTn>
                              </p:par>
                              <p:par>
                                <p:cTn id="10" presetID="22" presetClass="entr" presetSubtype="8" fill="hold" grpId="0" nodeType="withEffect">
                                  <p:stCondLst>
                                    <p:cond delay="110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4"/>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3"/>
                                        </p:tgtEl>
                                      </p:cBhvr>
                                      <p:by x="105000" y="105000"/>
                                    </p:animScale>
                                  </p:childTnLst>
                                </p:cTn>
                              </p:par>
                              <p:par>
                                <p:cTn id="20" presetID="22" presetClass="entr" presetSubtype="8"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par>
                                <p:cTn id="23" presetID="6" presetClass="emph" presetSubtype="0" accel="50000" decel="50000" autoRev="1" fill="hold" grpId="1" nodeType="withEffect">
                                  <p:stCondLst>
                                    <p:cond delay="0"/>
                                  </p:stCondLst>
                                  <p:childTnLst>
                                    <p:animScale>
                                      <p:cBhvr>
                                        <p:cTn id="24"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5" grpId="0" animBg="1"/>
      <p:bldP spid="5" grpId="1" animBg="1"/>
      <p:bldP spid="7" grpId="0" animBg="1"/>
      <p:bldP spid="7" grpId="1" animBg="1"/>
    </p:bld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62_Title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E55A12D-11E0-437B-89DE-E19CBD7991A6}"/>
              </a:ext>
            </a:extLst>
          </p:cNvPr>
          <p:cNvSpPr>
            <a:spLocks noGrp="1"/>
          </p:cNvSpPr>
          <p:nvPr>
            <p:ph type="title"/>
          </p:nvPr>
        </p:nvSpPr>
        <p:spPr>
          <a:xfrm>
            <a:off x="1024971" y="1175302"/>
            <a:ext cx="10146612" cy="1647411"/>
          </a:xfrm>
          <a:effectLst>
            <a:outerShdw blurRad="762000" dist="381000" dir="5400000" algn="t" rotWithShape="0">
              <a:prstClr val="black">
                <a:alpha val="30000"/>
              </a:prstClr>
            </a:outerShdw>
          </a:effectLst>
        </p:spPr>
        <p:txBody>
          <a:bodyPr/>
          <a:lstStyle>
            <a:lvl1pPr>
              <a:defRPr sz="12000" b="1" i="0">
                <a:latin typeface="+mj-lt"/>
                <a:ea typeface="Montserrat Black" charset="0"/>
                <a:cs typeface="Montserrat Black" charset="0"/>
              </a:defRPr>
            </a:lvl1pPr>
          </a:lstStyle>
          <a:p>
            <a:r>
              <a:rPr lang="en-US"/>
              <a:t>Click to edit</a:t>
            </a:r>
          </a:p>
        </p:txBody>
      </p:sp>
      <p:sp>
        <p:nvSpPr>
          <p:cNvPr id="7" name="Picture Placeholder 8">
            <a:extLst>
              <a:ext uri="{FF2B5EF4-FFF2-40B4-BE49-F238E27FC236}">
                <a16:creationId xmlns:a16="http://schemas.microsoft.com/office/drawing/2014/main" id="{7A624F98-6334-4710-B5FE-8EC9CCAE031C}"/>
              </a:ext>
            </a:extLst>
          </p:cNvPr>
          <p:cNvSpPr>
            <a:spLocks noGrp="1"/>
          </p:cNvSpPr>
          <p:nvPr>
            <p:ph type="pic" sz="quarter" idx="15"/>
          </p:nvPr>
        </p:nvSpPr>
        <p:spPr>
          <a:xfrm>
            <a:off x="6096001" y="-30480"/>
            <a:ext cx="6085840" cy="688848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79791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repeatCount="0" decel="5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par>
                                <p:cTn id="9" presetID="22" presetClass="entr" presetSubtype="8" fill="hold" grpId="0" nodeType="with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par>
                                <p:cTn id="12" presetID="6" presetClass="emph" presetSubtype="0" accel="50000" decel="50000" autoRev="1" fill="hold" grpId="1" nodeType="withEffect">
                                  <p:stCondLst>
                                    <p:cond delay="500"/>
                                  </p:stCondLst>
                                  <p:childTnLst>
                                    <p:animScale>
                                      <p:cBhvr>
                                        <p:cTn id="13"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7" grpId="1" animBg="1"/>
    </p:bldLst>
  </p:timing>
  <p:extLst>
    <p:ext uri="{DCECCB84-F9BA-43D5-87BE-67443E8EF086}">
      <p15:sldGuideLst xmlns:p15="http://schemas.microsoft.com/office/powerpoint/2012/main"/>
    </p:ext>
  </p:extLst>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55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6B31180B-D27B-49BA-B411-1ED0D6A231CA}"/>
              </a:ext>
            </a:extLst>
          </p:cNvPr>
          <p:cNvSpPr>
            <a:spLocks noGrp="1"/>
          </p:cNvSpPr>
          <p:nvPr>
            <p:ph type="pic" sz="quarter" idx="30"/>
          </p:nvPr>
        </p:nvSpPr>
        <p:spPr>
          <a:xfrm>
            <a:off x="2027300" y="1125538"/>
            <a:ext cx="2303462"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2E1553D6-1DEC-4C3C-9DE1-9BDD1DD62804}"/>
              </a:ext>
            </a:extLst>
          </p:cNvPr>
          <p:cNvSpPr>
            <a:spLocks noGrp="1"/>
          </p:cNvSpPr>
          <p:nvPr>
            <p:ph type="pic" sz="quarter" idx="31"/>
          </p:nvPr>
        </p:nvSpPr>
        <p:spPr>
          <a:xfrm>
            <a:off x="2027300" y="3575957"/>
            <a:ext cx="2830450" cy="269784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607B0349-B996-4D43-A51A-890FFA32862D}"/>
              </a:ext>
            </a:extLst>
          </p:cNvPr>
          <p:cNvSpPr>
            <a:spLocks noGrp="1"/>
          </p:cNvSpPr>
          <p:nvPr>
            <p:ph type="pic" sz="quarter" idx="33"/>
          </p:nvPr>
        </p:nvSpPr>
        <p:spPr>
          <a:xfrm>
            <a:off x="8342374" y="3575957"/>
            <a:ext cx="2830450" cy="269784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a:extLst>
              <a:ext uri="{FF2B5EF4-FFF2-40B4-BE49-F238E27FC236}">
                <a16:creationId xmlns:a16="http://schemas.microsoft.com/office/drawing/2014/main" id="{B043AB8B-7EAE-409D-ACA6-7B218F1EF83D}"/>
              </a:ext>
            </a:extLst>
          </p:cNvPr>
          <p:cNvSpPr>
            <a:spLocks noGrp="1"/>
          </p:cNvSpPr>
          <p:nvPr>
            <p:ph type="pic" sz="quarter" idx="34"/>
          </p:nvPr>
        </p:nvSpPr>
        <p:spPr>
          <a:xfrm>
            <a:off x="6909542" y="1125538"/>
            <a:ext cx="4263283"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9189B9FD-5B0C-4540-9969-CDE20BD730F3}"/>
              </a:ext>
            </a:extLst>
          </p:cNvPr>
          <p:cNvSpPr>
            <a:spLocks noGrp="1"/>
          </p:cNvSpPr>
          <p:nvPr>
            <p:ph type="pic" sz="quarter" idx="35"/>
          </p:nvPr>
        </p:nvSpPr>
        <p:spPr>
          <a:xfrm>
            <a:off x="5007263" y="3575957"/>
            <a:ext cx="3185597" cy="269784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126384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0"/>
                                  </p:stCondLst>
                                  <p:childTnLst>
                                    <p:animScale>
                                      <p:cBhvr>
                                        <p:cTn id="9" dur="500" fill="hold"/>
                                        <p:tgtEl>
                                          <p:spTgt spid="3"/>
                                        </p:tgtEl>
                                      </p:cBhvr>
                                      <p:by x="105000" y="105000"/>
                                    </p:animScale>
                                  </p:childTnLst>
                                </p:cTn>
                              </p:par>
                              <p:par>
                                <p:cTn id="10" presetID="22" presetClass="entr" presetSubtype="8" fill="hold" grpId="0" nodeType="withEffect">
                                  <p:stCondLst>
                                    <p:cond delay="90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900"/>
                                  </p:stCondLst>
                                  <p:childTnLst>
                                    <p:animScale>
                                      <p:cBhvr>
                                        <p:cTn id="14" dur="500" fill="hold"/>
                                        <p:tgtEl>
                                          <p:spTgt spid="7"/>
                                        </p:tgtEl>
                                      </p:cBhvr>
                                      <p:by x="105000" y="105000"/>
                                    </p:animScale>
                                  </p:childTnLst>
                                </p:cTn>
                              </p:par>
                              <p:par>
                                <p:cTn id="15" presetID="22" presetClass="entr" presetSubtype="8" fill="hold" grpId="0" nodeType="withEffect">
                                  <p:stCondLst>
                                    <p:cond delay="130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par>
                                <p:cTn id="18" presetID="6" presetClass="emph" presetSubtype="0" accel="50000" decel="50000" autoRev="1" fill="hold" grpId="1" nodeType="withEffect">
                                  <p:stCondLst>
                                    <p:cond delay="1300"/>
                                  </p:stCondLst>
                                  <p:childTnLst>
                                    <p:animScale>
                                      <p:cBhvr>
                                        <p:cTn id="19" dur="500" fill="hold"/>
                                        <p:tgtEl>
                                          <p:spTgt spid="4"/>
                                        </p:tgtEl>
                                      </p:cBhvr>
                                      <p:by x="105000" y="105000"/>
                                    </p:animScale>
                                  </p:childTnLst>
                                </p:cTn>
                              </p:par>
                              <p:par>
                                <p:cTn id="20" presetID="22" presetClass="entr" presetSubtype="8" fill="hold" grpId="0" nodeType="withEffect">
                                  <p:stCondLst>
                                    <p:cond delay="170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par>
                                <p:cTn id="23" presetID="6" presetClass="emph" presetSubtype="0" accel="50000" decel="50000" autoRev="1" fill="hold" grpId="1" nodeType="withEffect">
                                  <p:stCondLst>
                                    <p:cond delay="1700"/>
                                  </p:stCondLst>
                                  <p:childTnLst>
                                    <p:animScale>
                                      <p:cBhvr>
                                        <p:cTn id="24" dur="500" fill="hold"/>
                                        <p:tgtEl>
                                          <p:spTgt spid="8"/>
                                        </p:tgtEl>
                                      </p:cBhvr>
                                      <p:by x="105000" y="105000"/>
                                    </p:animScale>
                                  </p:childTnLst>
                                </p:cTn>
                              </p:par>
                              <p:par>
                                <p:cTn id="25" presetID="22" presetClass="entr" presetSubtype="8" fill="hold" grpId="0" nodeType="withEffect">
                                  <p:stCondLst>
                                    <p:cond delay="210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par>
                                <p:cTn id="28" presetID="6" presetClass="emph" presetSubtype="0" accel="50000" decel="50000" autoRev="1" fill="hold" grpId="1" nodeType="withEffect">
                                  <p:stCondLst>
                                    <p:cond delay="2100"/>
                                  </p:stCondLst>
                                  <p:childTnLst>
                                    <p:animScale>
                                      <p:cBhvr>
                                        <p:cTn id="2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6" grpId="0" animBg="1"/>
      <p:bldP spid="6" grpId="1" animBg="1"/>
      <p:bldP spid="7" grpId="0" animBg="1"/>
      <p:bldP spid="7" grpId="1" animBg="1"/>
      <p:bldP spid="8" grpId="0" animBg="1"/>
      <p:bldP spid="8" grpId="1" animBg="1"/>
    </p:bld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156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6B31180B-D27B-49BA-B411-1ED0D6A231CA}"/>
              </a:ext>
            </a:extLst>
          </p:cNvPr>
          <p:cNvSpPr>
            <a:spLocks noGrp="1"/>
          </p:cNvSpPr>
          <p:nvPr>
            <p:ph type="pic" sz="quarter" idx="30"/>
          </p:nvPr>
        </p:nvSpPr>
        <p:spPr>
          <a:xfrm>
            <a:off x="2027300" y="1125538"/>
            <a:ext cx="2303462"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607B0349-B996-4D43-A51A-890FFA32862D}"/>
              </a:ext>
            </a:extLst>
          </p:cNvPr>
          <p:cNvSpPr>
            <a:spLocks noGrp="1"/>
          </p:cNvSpPr>
          <p:nvPr>
            <p:ph type="pic" sz="quarter" idx="33"/>
          </p:nvPr>
        </p:nvSpPr>
        <p:spPr>
          <a:xfrm>
            <a:off x="2027300" y="3575957"/>
            <a:ext cx="9145524" cy="269784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a:extLst>
              <a:ext uri="{FF2B5EF4-FFF2-40B4-BE49-F238E27FC236}">
                <a16:creationId xmlns:a16="http://schemas.microsoft.com/office/drawing/2014/main" id="{B043AB8B-7EAE-409D-ACA6-7B218F1EF83D}"/>
              </a:ext>
            </a:extLst>
          </p:cNvPr>
          <p:cNvSpPr>
            <a:spLocks noGrp="1"/>
          </p:cNvSpPr>
          <p:nvPr>
            <p:ph type="pic" sz="quarter" idx="34"/>
          </p:nvPr>
        </p:nvSpPr>
        <p:spPr>
          <a:xfrm>
            <a:off x="6909542" y="1125538"/>
            <a:ext cx="4263283"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808664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0"/>
                                  </p:stCondLst>
                                  <p:childTnLst>
                                    <p:animScale>
                                      <p:cBhvr>
                                        <p:cTn id="9" dur="500" fill="hold"/>
                                        <p:tgtEl>
                                          <p:spTgt spid="3"/>
                                        </p:tgtEl>
                                      </p:cBhvr>
                                      <p:by x="105000" y="105000"/>
                                    </p:animScale>
                                  </p:childTnLst>
                                </p:cTn>
                              </p:par>
                              <p:par>
                                <p:cTn id="10" presetID="22" presetClass="entr" presetSubtype="8" fill="hold" grpId="0" nodeType="withEffect">
                                  <p:stCondLst>
                                    <p:cond delay="75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7"/>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6" grpId="0" animBg="1"/>
      <p:bldP spid="6" grpId="1" animBg="1"/>
      <p:bldP spid="7" grpId="0" animBg="1"/>
      <p:bldP spid="7" grpId="1" animBg="1"/>
    </p:bld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157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6B31180B-D27B-49BA-B411-1ED0D6A231CA}"/>
              </a:ext>
            </a:extLst>
          </p:cNvPr>
          <p:cNvSpPr>
            <a:spLocks noGrp="1"/>
          </p:cNvSpPr>
          <p:nvPr>
            <p:ph type="pic" sz="quarter" idx="30"/>
          </p:nvPr>
        </p:nvSpPr>
        <p:spPr>
          <a:xfrm>
            <a:off x="2027300" y="1125538"/>
            <a:ext cx="2303462"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2E1553D6-1DEC-4C3C-9DE1-9BDD1DD62804}"/>
              </a:ext>
            </a:extLst>
          </p:cNvPr>
          <p:cNvSpPr>
            <a:spLocks noGrp="1"/>
          </p:cNvSpPr>
          <p:nvPr>
            <p:ph type="pic" sz="quarter" idx="31"/>
          </p:nvPr>
        </p:nvSpPr>
        <p:spPr>
          <a:xfrm>
            <a:off x="2027301" y="3575957"/>
            <a:ext cx="2303462" cy="269784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a:extLst>
              <a:ext uri="{FF2B5EF4-FFF2-40B4-BE49-F238E27FC236}">
                <a16:creationId xmlns:a16="http://schemas.microsoft.com/office/drawing/2014/main" id="{B043AB8B-7EAE-409D-ACA6-7B218F1EF83D}"/>
              </a:ext>
            </a:extLst>
          </p:cNvPr>
          <p:cNvSpPr>
            <a:spLocks noGrp="1"/>
          </p:cNvSpPr>
          <p:nvPr>
            <p:ph type="pic" sz="quarter" idx="34"/>
          </p:nvPr>
        </p:nvSpPr>
        <p:spPr>
          <a:xfrm>
            <a:off x="6909542" y="1125538"/>
            <a:ext cx="4263283" cy="51482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9189B9FD-5B0C-4540-9969-CDE20BD730F3}"/>
              </a:ext>
            </a:extLst>
          </p:cNvPr>
          <p:cNvSpPr>
            <a:spLocks noGrp="1"/>
          </p:cNvSpPr>
          <p:nvPr>
            <p:ph type="pic" sz="quarter" idx="35"/>
          </p:nvPr>
        </p:nvSpPr>
        <p:spPr>
          <a:xfrm>
            <a:off x="4468390" y="3575956"/>
            <a:ext cx="2303524" cy="269784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599378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0"/>
                                  </p:stCondLst>
                                  <p:childTnLst>
                                    <p:animScale>
                                      <p:cBhvr>
                                        <p:cTn id="9" dur="500" fill="hold"/>
                                        <p:tgtEl>
                                          <p:spTgt spid="3"/>
                                        </p:tgtEl>
                                      </p:cBhvr>
                                      <p:by x="105000" y="105000"/>
                                    </p:animScale>
                                  </p:childTnLst>
                                </p:cTn>
                              </p:par>
                              <p:par>
                                <p:cTn id="10" presetID="22" presetClass="entr" presetSubtype="8" fill="hold" grpId="0" nodeType="withEffect">
                                  <p:stCondLst>
                                    <p:cond delay="90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900"/>
                                  </p:stCondLst>
                                  <p:childTnLst>
                                    <p:animScale>
                                      <p:cBhvr>
                                        <p:cTn id="14" dur="500" fill="hold"/>
                                        <p:tgtEl>
                                          <p:spTgt spid="7"/>
                                        </p:tgtEl>
                                      </p:cBhvr>
                                      <p:by x="105000" y="105000"/>
                                    </p:animScale>
                                  </p:childTnLst>
                                </p:cTn>
                              </p:par>
                              <p:par>
                                <p:cTn id="15" presetID="22" presetClass="entr" presetSubtype="8" fill="hold" grpId="0" nodeType="withEffect">
                                  <p:stCondLst>
                                    <p:cond delay="130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par>
                                <p:cTn id="18" presetID="6" presetClass="emph" presetSubtype="0" accel="50000" decel="50000" autoRev="1" fill="hold" grpId="1" nodeType="withEffect">
                                  <p:stCondLst>
                                    <p:cond delay="1300"/>
                                  </p:stCondLst>
                                  <p:childTnLst>
                                    <p:animScale>
                                      <p:cBhvr>
                                        <p:cTn id="19" dur="500" fill="hold"/>
                                        <p:tgtEl>
                                          <p:spTgt spid="4"/>
                                        </p:tgtEl>
                                      </p:cBhvr>
                                      <p:by x="105000" y="105000"/>
                                    </p:animScale>
                                  </p:childTnLst>
                                </p:cTn>
                              </p:par>
                              <p:par>
                                <p:cTn id="20" presetID="22" presetClass="entr" presetSubtype="8" fill="hold" grpId="0" nodeType="withEffect">
                                  <p:stCondLst>
                                    <p:cond delay="170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par>
                                <p:cTn id="23" presetID="6" presetClass="emph" presetSubtype="0" accel="50000" decel="50000" autoRev="1" fill="hold" grpId="1" nodeType="withEffect">
                                  <p:stCondLst>
                                    <p:cond delay="1700"/>
                                  </p:stCondLst>
                                  <p:childTnLst>
                                    <p:animScale>
                                      <p:cBhvr>
                                        <p:cTn id="24"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7" grpId="0" animBg="1"/>
      <p:bldP spid="7" grpId="1" animBg="1"/>
      <p:bldP spid="8" grpId="0" animBg="1"/>
      <p:bldP spid="8" grpId="1" animBg="1"/>
    </p:bld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158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6B31180B-D27B-49BA-B411-1ED0D6A231CA}"/>
              </a:ext>
            </a:extLst>
          </p:cNvPr>
          <p:cNvSpPr>
            <a:spLocks noGrp="1"/>
          </p:cNvSpPr>
          <p:nvPr>
            <p:ph type="pic" sz="quarter" idx="30"/>
          </p:nvPr>
        </p:nvSpPr>
        <p:spPr>
          <a:xfrm>
            <a:off x="2027299" y="1125538"/>
            <a:ext cx="4744583"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2E1553D6-1DEC-4C3C-9DE1-9BDD1DD62804}"/>
              </a:ext>
            </a:extLst>
          </p:cNvPr>
          <p:cNvSpPr>
            <a:spLocks noGrp="1"/>
          </p:cNvSpPr>
          <p:nvPr>
            <p:ph type="pic" sz="quarter" idx="31"/>
          </p:nvPr>
        </p:nvSpPr>
        <p:spPr>
          <a:xfrm>
            <a:off x="2027301" y="3575957"/>
            <a:ext cx="2303462" cy="269784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a:extLst>
              <a:ext uri="{FF2B5EF4-FFF2-40B4-BE49-F238E27FC236}">
                <a16:creationId xmlns:a16="http://schemas.microsoft.com/office/drawing/2014/main" id="{B043AB8B-7EAE-409D-ACA6-7B218F1EF83D}"/>
              </a:ext>
            </a:extLst>
          </p:cNvPr>
          <p:cNvSpPr>
            <a:spLocks noGrp="1"/>
          </p:cNvSpPr>
          <p:nvPr>
            <p:ph type="pic" sz="quarter" idx="34"/>
          </p:nvPr>
        </p:nvSpPr>
        <p:spPr>
          <a:xfrm>
            <a:off x="6909542" y="1125538"/>
            <a:ext cx="4263283" cy="51482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477106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0"/>
                                  </p:stCondLst>
                                  <p:childTnLst>
                                    <p:animScale>
                                      <p:cBhvr>
                                        <p:cTn id="9" dur="500" fill="hold"/>
                                        <p:tgtEl>
                                          <p:spTgt spid="3"/>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7"/>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7" grpId="0" animBg="1"/>
      <p:bldP spid="7" grpId="1" animBg="1"/>
    </p:bld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159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6B31180B-D27B-49BA-B411-1ED0D6A231CA}"/>
              </a:ext>
            </a:extLst>
          </p:cNvPr>
          <p:cNvSpPr>
            <a:spLocks noGrp="1"/>
          </p:cNvSpPr>
          <p:nvPr>
            <p:ph type="pic" sz="quarter" idx="30"/>
          </p:nvPr>
        </p:nvSpPr>
        <p:spPr>
          <a:xfrm>
            <a:off x="4465700" y="1125538"/>
            <a:ext cx="2303462"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607B0349-B996-4D43-A51A-890FFA32862D}"/>
              </a:ext>
            </a:extLst>
          </p:cNvPr>
          <p:cNvSpPr>
            <a:spLocks noGrp="1"/>
          </p:cNvSpPr>
          <p:nvPr>
            <p:ph type="pic" sz="quarter" idx="33"/>
          </p:nvPr>
        </p:nvSpPr>
        <p:spPr>
          <a:xfrm>
            <a:off x="9020175" y="3575957"/>
            <a:ext cx="2152649" cy="123416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a:extLst>
              <a:ext uri="{FF2B5EF4-FFF2-40B4-BE49-F238E27FC236}">
                <a16:creationId xmlns:a16="http://schemas.microsoft.com/office/drawing/2014/main" id="{B043AB8B-7EAE-409D-ACA6-7B218F1EF83D}"/>
              </a:ext>
            </a:extLst>
          </p:cNvPr>
          <p:cNvSpPr>
            <a:spLocks noGrp="1"/>
          </p:cNvSpPr>
          <p:nvPr>
            <p:ph type="pic" sz="quarter" idx="34"/>
          </p:nvPr>
        </p:nvSpPr>
        <p:spPr>
          <a:xfrm>
            <a:off x="6909542" y="1125538"/>
            <a:ext cx="4263283"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9189B9FD-5B0C-4540-9969-CDE20BD730F3}"/>
              </a:ext>
            </a:extLst>
          </p:cNvPr>
          <p:cNvSpPr>
            <a:spLocks noGrp="1"/>
          </p:cNvSpPr>
          <p:nvPr>
            <p:ph type="pic" sz="quarter" idx="35"/>
          </p:nvPr>
        </p:nvSpPr>
        <p:spPr>
          <a:xfrm>
            <a:off x="4330761" y="3575957"/>
            <a:ext cx="4556063" cy="269784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a:extLst>
              <a:ext uri="{FF2B5EF4-FFF2-40B4-BE49-F238E27FC236}">
                <a16:creationId xmlns:a16="http://schemas.microsoft.com/office/drawing/2014/main" id="{607B0349-B996-4D43-A51A-890FFA32862D}"/>
              </a:ext>
            </a:extLst>
          </p:cNvPr>
          <p:cNvSpPr>
            <a:spLocks noGrp="1"/>
          </p:cNvSpPr>
          <p:nvPr>
            <p:ph type="pic" sz="quarter" idx="37"/>
          </p:nvPr>
        </p:nvSpPr>
        <p:spPr>
          <a:xfrm>
            <a:off x="9020175" y="4962525"/>
            <a:ext cx="2152649" cy="13112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a:extLst>
              <a:ext uri="{FF2B5EF4-FFF2-40B4-BE49-F238E27FC236}">
                <a16:creationId xmlns:a16="http://schemas.microsoft.com/office/drawing/2014/main" id="{607B0349-B996-4D43-A51A-890FFA32862D}"/>
              </a:ext>
            </a:extLst>
          </p:cNvPr>
          <p:cNvSpPr>
            <a:spLocks noGrp="1"/>
          </p:cNvSpPr>
          <p:nvPr>
            <p:ph type="pic" sz="quarter" idx="38"/>
          </p:nvPr>
        </p:nvSpPr>
        <p:spPr>
          <a:xfrm>
            <a:off x="2027238" y="3575957"/>
            <a:ext cx="2152649" cy="123416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Picture Placeholder 8">
            <a:extLst>
              <a:ext uri="{FF2B5EF4-FFF2-40B4-BE49-F238E27FC236}">
                <a16:creationId xmlns:a16="http://schemas.microsoft.com/office/drawing/2014/main" id="{607B0349-B996-4D43-A51A-890FFA32862D}"/>
              </a:ext>
            </a:extLst>
          </p:cNvPr>
          <p:cNvSpPr>
            <a:spLocks noGrp="1"/>
          </p:cNvSpPr>
          <p:nvPr>
            <p:ph type="pic" sz="quarter" idx="39"/>
          </p:nvPr>
        </p:nvSpPr>
        <p:spPr>
          <a:xfrm>
            <a:off x="2027238" y="4962525"/>
            <a:ext cx="2152649" cy="13112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152436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par>
                                <p:cTn id="10" presetID="22" presetClass="entr" presetSubtype="8" fill="hold" grpId="0" nodeType="withEffect">
                                  <p:stCondLst>
                                    <p:cond delay="75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7"/>
                                        </p:tgtEl>
                                      </p:cBhvr>
                                      <p:by x="105000" y="105000"/>
                                    </p:animScale>
                                  </p:childTnLst>
                                </p:cTn>
                              </p:par>
                              <p:par>
                                <p:cTn id="15" presetID="22" presetClass="entr" presetSubtype="8" fill="hold" grpId="0" nodeType="withEffect">
                                  <p:stCondLst>
                                    <p:cond delay="125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par>
                                <p:cTn id="18" presetID="6" presetClass="emph" presetSubtype="0" accel="50000" decel="50000" autoRev="1" fill="hold" grpId="1" nodeType="withEffect">
                                  <p:stCondLst>
                                    <p:cond delay="1250"/>
                                  </p:stCondLst>
                                  <p:childTnLst>
                                    <p:animScale>
                                      <p:cBhvr>
                                        <p:cTn id="19" dur="500" fill="hold"/>
                                        <p:tgtEl>
                                          <p:spTgt spid="11"/>
                                        </p:tgtEl>
                                      </p:cBhvr>
                                      <p:by x="105000" y="105000"/>
                                    </p:animScale>
                                  </p:childTnLst>
                                </p:cTn>
                              </p:par>
                              <p:par>
                                <p:cTn id="20" presetID="22" presetClass="entr" presetSubtype="8" fill="hold" grpId="0" nodeType="withEffect">
                                  <p:stCondLst>
                                    <p:cond delay="150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par>
                                <p:cTn id="23" presetID="6" presetClass="emph" presetSubtype="0" accel="50000" decel="50000" autoRev="1" fill="hold" grpId="1" nodeType="withEffect">
                                  <p:stCondLst>
                                    <p:cond delay="1500"/>
                                  </p:stCondLst>
                                  <p:childTnLst>
                                    <p:animScale>
                                      <p:cBhvr>
                                        <p:cTn id="24" dur="500" fill="hold"/>
                                        <p:tgtEl>
                                          <p:spTgt spid="12"/>
                                        </p:tgtEl>
                                      </p:cBhvr>
                                      <p:by x="105000" y="105000"/>
                                    </p:animScale>
                                  </p:childTnLst>
                                </p:cTn>
                              </p:par>
                              <p:par>
                                <p:cTn id="25" presetID="22" presetClass="entr" presetSubtype="8" fill="hold" grpId="0" nodeType="withEffect">
                                  <p:stCondLst>
                                    <p:cond delay="175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par>
                                <p:cTn id="28" presetID="6" presetClass="emph" presetSubtype="0" accel="50000" decel="50000" autoRev="1" fill="hold" grpId="1" nodeType="withEffect">
                                  <p:stCondLst>
                                    <p:cond delay="1750"/>
                                  </p:stCondLst>
                                  <p:childTnLst>
                                    <p:animScale>
                                      <p:cBhvr>
                                        <p:cTn id="29" dur="500" fill="hold"/>
                                        <p:tgtEl>
                                          <p:spTgt spid="8"/>
                                        </p:tgtEl>
                                      </p:cBhvr>
                                      <p:by x="105000" y="105000"/>
                                    </p:animScale>
                                  </p:childTnLst>
                                </p:cTn>
                              </p:par>
                              <p:par>
                                <p:cTn id="30" presetID="22" presetClass="entr" presetSubtype="8" fill="hold" grpId="0" nodeType="withEffect">
                                  <p:stCondLst>
                                    <p:cond delay="200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par>
                                <p:cTn id="33" presetID="6" presetClass="emph" presetSubtype="0" accel="50000" decel="50000" autoRev="1" fill="hold" grpId="1" nodeType="withEffect">
                                  <p:stCondLst>
                                    <p:cond delay="2000"/>
                                  </p:stCondLst>
                                  <p:childTnLst>
                                    <p:animScale>
                                      <p:cBhvr>
                                        <p:cTn id="34" dur="500" fill="hold"/>
                                        <p:tgtEl>
                                          <p:spTgt spid="6"/>
                                        </p:tgtEl>
                                      </p:cBhvr>
                                      <p:by x="105000" y="105000"/>
                                    </p:animScale>
                                  </p:childTnLst>
                                </p:cTn>
                              </p:par>
                              <p:par>
                                <p:cTn id="35" presetID="22" presetClass="entr" presetSubtype="8" fill="hold" grpId="0" nodeType="withEffect">
                                  <p:stCondLst>
                                    <p:cond delay="225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par>
                                <p:cTn id="38" presetID="6" presetClass="emph" presetSubtype="0" accel="50000" decel="50000" autoRev="1" fill="hold" grpId="1" nodeType="withEffect">
                                  <p:stCondLst>
                                    <p:cond delay="2250"/>
                                  </p:stCondLst>
                                  <p:childTnLst>
                                    <p:animScale>
                                      <p:cBhvr>
                                        <p:cTn id="39"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6" grpId="0" animBg="1"/>
      <p:bldP spid="6" grpId="1" animBg="1"/>
      <p:bldP spid="7" grpId="0" animBg="1"/>
      <p:bldP spid="7" grpId="1" animBg="1"/>
      <p:bldP spid="8" grpId="0" animBg="1"/>
      <p:bldP spid="8" grpId="1" animBg="1"/>
      <p:bldP spid="10" grpId="0" animBg="1"/>
      <p:bldP spid="10" grpId="1" animBg="1"/>
      <p:bldP spid="11" grpId="0" animBg="1"/>
      <p:bldP spid="11" grpId="1" animBg="1"/>
      <p:bldP spid="12" grpId="0" animBg="1"/>
      <p:bldP spid="12" grpId="1" animBg="1"/>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6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43" name="Picture Placeholder 8"/>
          <p:cNvSpPr>
            <a:spLocks noGrp="1"/>
          </p:cNvSpPr>
          <p:nvPr>
            <p:ph type="pic" sz="quarter" idx="25"/>
          </p:nvPr>
        </p:nvSpPr>
        <p:spPr>
          <a:xfrm>
            <a:off x="9259572" y="4617720"/>
            <a:ext cx="2932428" cy="165607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4" name="Picture Placeholder 8"/>
          <p:cNvSpPr>
            <a:spLocks noGrp="1"/>
          </p:cNvSpPr>
          <p:nvPr>
            <p:ph type="pic" sz="quarter" idx="14"/>
          </p:nvPr>
        </p:nvSpPr>
        <p:spPr>
          <a:xfrm>
            <a:off x="6096000" y="1125539"/>
            <a:ext cx="3058160" cy="514826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26"/>
          </p:nvPr>
        </p:nvSpPr>
        <p:spPr>
          <a:xfrm>
            <a:off x="9259572" y="2871629"/>
            <a:ext cx="2932428" cy="165607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Picture Placeholder 8"/>
          <p:cNvSpPr>
            <a:spLocks noGrp="1"/>
          </p:cNvSpPr>
          <p:nvPr>
            <p:ph type="pic" sz="quarter" idx="27"/>
          </p:nvPr>
        </p:nvSpPr>
        <p:spPr>
          <a:xfrm>
            <a:off x="9259572" y="1125538"/>
            <a:ext cx="2932428" cy="165607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991000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left)">
                                      <p:cBhvr>
                                        <p:cTn id="7" dur="500"/>
                                        <p:tgtEl>
                                          <p:spTgt spid="44"/>
                                        </p:tgtEl>
                                      </p:cBhvr>
                                    </p:animEffect>
                                  </p:childTnLst>
                                </p:cTn>
                              </p:par>
                              <p:par>
                                <p:cTn id="8" presetID="6" presetClass="emph" presetSubtype="0" accel="50000" decel="50000" autoRev="1" fill="hold" grpId="1" nodeType="withEffect">
                                  <p:stCondLst>
                                    <p:cond delay="0"/>
                                  </p:stCondLst>
                                  <p:childTnLst>
                                    <p:animScale>
                                      <p:cBhvr>
                                        <p:cTn id="9" dur="500" fill="hold"/>
                                        <p:tgtEl>
                                          <p:spTgt spid="44"/>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43"/>
                                        </p:tgtEl>
                                        <p:attrNameLst>
                                          <p:attrName>style.visibility</p:attrName>
                                        </p:attrNameLst>
                                      </p:cBhvr>
                                      <p:to>
                                        <p:strVal val="visible"/>
                                      </p:to>
                                    </p:set>
                                    <p:animEffect transition="in" filter="wipe(left)">
                                      <p:cBhvr>
                                        <p:cTn id="12" dur="500"/>
                                        <p:tgtEl>
                                          <p:spTgt spid="43"/>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43"/>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11"/>
                                        </p:tgtEl>
                                      </p:cBhvr>
                                      <p:by x="105000" y="105000"/>
                                    </p:animScale>
                                  </p:childTnLst>
                                </p:cTn>
                              </p:par>
                              <p:par>
                                <p:cTn id="20" presetID="22" presetClass="entr" presetSubtype="8" fill="hold" grpId="0" nodeType="withEffect">
                                  <p:stCondLst>
                                    <p:cond delay="75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3" grpId="1" animBg="1"/>
      <p:bldP spid="44" grpId="0" animBg="1"/>
      <p:bldP spid="44" grpId="1" animBg="1"/>
      <p:bldP spid="11" grpId="0" animBg="1"/>
      <p:bldP spid="11" grpId="1" animBg="1"/>
      <p:bldP spid="12" grpId="0" animBg="1"/>
      <p:bldP spid="12" grpId="1" animBg="1"/>
    </p:bldLst>
  </p:timing>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57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219B21D2-43BF-44BE-8F5F-2A5834A9A253}"/>
              </a:ext>
            </a:extLst>
          </p:cNvPr>
          <p:cNvSpPr>
            <a:spLocks noGrp="1"/>
          </p:cNvSpPr>
          <p:nvPr>
            <p:ph type="pic" sz="quarter" idx="30"/>
          </p:nvPr>
        </p:nvSpPr>
        <p:spPr>
          <a:xfrm>
            <a:off x="6095999" y="3429000"/>
            <a:ext cx="5076825"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69792BF1-2F1C-4104-963B-7CBA016ED877}"/>
              </a:ext>
            </a:extLst>
          </p:cNvPr>
          <p:cNvSpPr>
            <a:spLocks noGrp="1"/>
          </p:cNvSpPr>
          <p:nvPr>
            <p:ph type="pic" sz="quarter" idx="31"/>
          </p:nvPr>
        </p:nvSpPr>
        <p:spPr>
          <a:xfrm>
            <a:off x="2027238" y="0"/>
            <a:ext cx="4068761"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13129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4"/>
                                        </p:tgtEl>
                                      </p:cBhvr>
                                      <p:by x="105000" y="105000"/>
                                    </p:animScale>
                                  </p:childTnLst>
                                </p:cTn>
                              </p:par>
                              <p:par>
                                <p:cTn id="10" presetID="22" presetClass="entr" presetSubtype="8" fill="hold" grpId="0" nodeType="withEffect">
                                  <p:stCondLst>
                                    <p:cond delay="200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par>
                                <p:cTn id="13" presetID="6" presetClass="emph" presetSubtype="0" accel="50000" decel="50000" autoRev="1" fill="hold" grpId="1" nodeType="withEffect">
                                  <p:stCondLst>
                                    <p:cond delay="2000"/>
                                  </p:stCondLst>
                                  <p:childTnLst>
                                    <p:animScale>
                                      <p:cBhvr>
                                        <p:cTn id="14"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58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1016000" y="0"/>
            <a:ext cx="1117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B6F0C670-BB95-47F5-BB08-C913FD10E415}"/>
              </a:ext>
            </a:extLst>
          </p:cNvPr>
          <p:cNvSpPr>
            <a:spLocks noGrp="1"/>
          </p:cNvSpPr>
          <p:nvPr>
            <p:ph type="pic" sz="quarter" idx="31"/>
          </p:nvPr>
        </p:nvSpPr>
        <p:spPr>
          <a:xfrm>
            <a:off x="3035301" y="3429000"/>
            <a:ext cx="3060700"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001092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200"/>
                                  </p:stCondLst>
                                  <p:childTnLst>
                                    <p:animScale>
                                      <p:cBhvr>
                                        <p:cTn id="14"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59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1016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204186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60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1016000" y="0"/>
            <a:ext cx="2019300"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 name="Picture Placeholder 8">
            <a:extLst>
              <a:ext uri="{FF2B5EF4-FFF2-40B4-BE49-F238E27FC236}">
                <a16:creationId xmlns:a16="http://schemas.microsoft.com/office/drawing/2014/main" id="{43B44CB7-8865-4225-8490-953C9C551346}"/>
              </a:ext>
            </a:extLst>
          </p:cNvPr>
          <p:cNvSpPr>
            <a:spLocks noGrp="1"/>
          </p:cNvSpPr>
          <p:nvPr>
            <p:ph type="pic" sz="quarter" idx="13"/>
          </p:nvPr>
        </p:nvSpPr>
        <p:spPr>
          <a:xfrm>
            <a:off x="1016000" y="3429000"/>
            <a:ext cx="2019300"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1">
            <a:extLst>
              <a:ext uri="{FF2B5EF4-FFF2-40B4-BE49-F238E27FC236}">
                <a16:creationId xmlns:a16="http://schemas.microsoft.com/office/drawing/2014/main" id="{C975DCF0-B58E-4E01-B5DD-E877186DC0CD}"/>
              </a:ext>
            </a:extLst>
          </p:cNvPr>
          <p:cNvSpPr>
            <a:spLocks noGrp="1"/>
          </p:cNvSpPr>
          <p:nvPr>
            <p:ph type="title"/>
          </p:nvPr>
        </p:nvSpPr>
        <p:spPr>
          <a:xfrm>
            <a:off x="7101840" y="946702"/>
            <a:ext cx="4079681" cy="1249845"/>
          </a:xfrm>
        </p:spPr>
        <p:txBody>
          <a:bodyPr/>
          <a:lstStyle/>
          <a:p>
            <a:r>
              <a:rPr lang="en-US"/>
              <a:t>Click to edit Master title style</a:t>
            </a:r>
          </a:p>
        </p:txBody>
      </p:sp>
    </p:spTree>
    <p:extLst>
      <p:ext uri="{BB962C8B-B14F-4D97-AF65-F5344CB8AC3E}">
        <p14:creationId xmlns:p14="http://schemas.microsoft.com/office/powerpoint/2010/main" val="3539726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animBg="1"/>
      <p:bldP spid="3" grpId="1" animBg="1"/>
    </p:bld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61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43B44CB7-8865-4225-8490-953C9C551346}"/>
              </a:ext>
            </a:extLst>
          </p:cNvPr>
          <p:cNvSpPr>
            <a:spLocks noGrp="1"/>
          </p:cNvSpPr>
          <p:nvPr>
            <p:ph type="pic" sz="quarter" idx="13"/>
          </p:nvPr>
        </p:nvSpPr>
        <p:spPr>
          <a:xfrm>
            <a:off x="3035299" y="3429000"/>
            <a:ext cx="3060699" cy="342899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1">
            <a:extLst>
              <a:ext uri="{FF2B5EF4-FFF2-40B4-BE49-F238E27FC236}">
                <a16:creationId xmlns:a16="http://schemas.microsoft.com/office/drawing/2014/main" id="{C975DCF0-B58E-4E01-B5DD-E877186DC0CD}"/>
              </a:ext>
            </a:extLst>
          </p:cNvPr>
          <p:cNvSpPr>
            <a:spLocks noGrp="1"/>
          </p:cNvSpPr>
          <p:nvPr>
            <p:ph type="title"/>
          </p:nvPr>
        </p:nvSpPr>
        <p:spPr>
          <a:xfrm>
            <a:off x="7101840" y="946702"/>
            <a:ext cx="4079681" cy="1249845"/>
          </a:xfrm>
        </p:spPr>
        <p:txBody>
          <a:bodyPr/>
          <a:lstStyle/>
          <a:p>
            <a:r>
              <a:rPr lang="en-US"/>
              <a:t>Click to edit Master title style</a:t>
            </a:r>
          </a:p>
        </p:txBody>
      </p:sp>
      <p:sp>
        <p:nvSpPr>
          <p:cNvPr id="6" name="Picture Placeholder 8">
            <a:extLst>
              <a:ext uri="{FF2B5EF4-FFF2-40B4-BE49-F238E27FC236}">
                <a16:creationId xmlns:a16="http://schemas.microsoft.com/office/drawing/2014/main" id="{0E9354BC-A38D-49AC-B33C-37DBC74E7647}"/>
              </a:ext>
            </a:extLst>
          </p:cNvPr>
          <p:cNvSpPr>
            <a:spLocks noGrp="1"/>
          </p:cNvSpPr>
          <p:nvPr>
            <p:ph type="pic" sz="quarter" idx="14"/>
          </p:nvPr>
        </p:nvSpPr>
        <p:spPr>
          <a:xfrm>
            <a:off x="3035299" y="1"/>
            <a:ext cx="3060699" cy="342899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122694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4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3"/>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6" grpId="0" animBg="1"/>
      <p:bldP spid="6" grpId="1" animBg="1"/>
    </p:bld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144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43B44CB7-8865-4225-8490-953C9C551346}"/>
              </a:ext>
            </a:extLst>
          </p:cNvPr>
          <p:cNvSpPr>
            <a:spLocks noGrp="1"/>
          </p:cNvSpPr>
          <p:nvPr>
            <p:ph type="pic" sz="quarter" idx="13"/>
          </p:nvPr>
        </p:nvSpPr>
        <p:spPr>
          <a:xfrm>
            <a:off x="8112126" y="3429000"/>
            <a:ext cx="3060699" cy="342899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1">
            <a:extLst>
              <a:ext uri="{FF2B5EF4-FFF2-40B4-BE49-F238E27FC236}">
                <a16:creationId xmlns:a16="http://schemas.microsoft.com/office/drawing/2014/main" id="{C975DCF0-B58E-4E01-B5DD-E877186DC0CD}"/>
              </a:ext>
            </a:extLst>
          </p:cNvPr>
          <p:cNvSpPr>
            <a:spLocks noGrp="1"/>
          </p:cNvSpPr>
          <p:nvPr>
            <p:ph type="title"/>
          </p:nvPr>
        </p:nvSpPr>
        <p:spPr>
          <a:xfrm>
            <a:off x="2027238" y="946702"/>
            <a:ext cx="4079681" cy="1249845"/>
          </a:xfrm>
        </p:spPr>
        <p:txBody>
          <a:bodyPr/>
          <a:lstStyle/>
          <a:p>
            <a:r>
              <a:rPr lang="en-US"/>
              <a:t>Click to edit Master title style</a:t>
            </a:r>
          </a:p>
        </p:txBody>
      </p:sp>
      <p:sp>
        <p:nvSpPr>
          <p:cNvPr id="6" name="Picture Placeholder 8">
            <a:extLst>
              <a:ext uri="{FF2B5EF4-FFF2-40B4-BE49-F238E27FC236}">
                <a16:creationId xmlns:a16="http://schemas.microsoft.com/office/drawing/2014/main" id="{0E9354BC-A38D-49AC-B33C-37DBC74E7647}"/>
              </a:ext>
            </a:extLst>
          </p:cNvPr>
          <p:cNvSpPr>
            <a:spLocks noGrp="1"/>
          </p:cNvSpPr>
          <p:nvPr>
            <p:ph type="pic" sz="quarter" idx="14"/>
          </p:nvPr>
        </p:nvSpPr>
        <p:spPr>
          <a:xfrm>
            <a:off x="8112126" y="1"/>
            <a:ext cx="3060699" cy="342899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106742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4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3"/>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6" grpId="0" animBg="1"/>
      <p:bldP spid="6" grpId="1" animBg="1"/>
    </p:bld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62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43B44CB7-8865-4225-8490-953C9C551346}"/>
              </a:ext>
            </a:extLst>
          </p:cNvPr>
          <p:cNvSpPr>
            <a:spLocks noGrp="1"/>
          </p:cNvSpPr>
          <p:nvPr>
            <p:ph type="pic" sz="quarter" idx="13"/>
          </p:nvPr>
        </p:nvSpPr>
        <p:spPr>
          <a:xfrm>
            <a:off x="3035299" y="3429001"/>
            <a:ext cx="3060699"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1">
            <a:extLst>
              <a:ext uri="{FF2B5EF4-FFF2-40B4-BE49-F238E27FC236}">
                <a16:creationId xmlns:a16="http://schemas.microsoft.com/office/drawing/2014/main" id="{C975DCF0-B58E-4E01-B5DD-E877186DC0CD}"/>
              </a:ext>
            </a:extLst>
          </p:cNvPr>
          <p:cNvSpPr>
            <a:spLocks noGrp="1"/>
          </p:cNvSpPr>
          <p:nvPr>
            <p:ph type="title"/>
          </p:nvPr>
        </p:nvSpPr>
        <p:spPr>
          <a:xfrm>
            <a:off x="7101840" y="946702"/>
            <a:ext cx="4079681" cy="1249845"/>
          </a:xfrm>
        </p:spPr>
        <p:txBody>
          <a:bodyPr/>
          <a:lstStyle/>
          <a:p>
            <a:r>
              <a:rPr lang="en-US"/>
              <a:t>Click to edit Master title style</a:t>
            </a:r>
          </a:p>
        </p:txBody>
      </p:sp>
      <p:sp>
        <p:nvSpPr>
          <p:cNvPr id="7" name="Picture Placeholder 8">
            <a:extLst>
              <a:ext uri="{FF2B5EF4-FFF2-40B4-BE49-F238E27FC236}">
                <a16:creationId xmlns:a16="http://schemas.microsoft.com/office/drawing/2014/main" id="{1E8C037D-10CD-4E7B-AFB3-740A96BB6DA8}"/>
              </a:ext>
            </a:extLst>
          </p:cNvPr>
          <p:cNvSpPr>
            <a:spLocks noGrp="1"/>
          </p:cNvSpPr>
          <p:nvPr>
            <p:ph type="pic" sz="quarter" idx="14"/>
          </p:nvPr>
        </p:nvSpPr>
        <p:spPr>
          <a:xfrm>
            <a:off x="6096002" y="3429001"/>
            <a:ext cx="3060699"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37B1B9FC-2CA4-43C9-910F-D007298A6072}"/>
              </a:ext>
            </a:extLst>
          </p:cNvPr>
          <p:cNvSpPr>
            <a:spLocks noGrp="1"/>
          </p:cNvSpPr>
          <p:nvPr>
            <p:ph type="pic" sz="quarter" idx="15"/>
          </p:nvPr>
        </p:nvSpPr>
        <p:spPr>
          <a:xfrm>
            <a:off x="9150537" y="3429001"/>
            <a:ext cx="3041463"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797118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7"/>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6" presetClass="emph" presetSubtype="0" accel="50000" decel="50000" autoRev="1" fill="hold" grpId="1" nodeType="withEffect">
                                  <p:stCondLst>
                                    <p:cond delay="1100"/>
                                  </p:stCondLst>
                                  <p:childTnLst>
                                    <p:animScale>
                                      <p:cBhvr>
                                        <p:cTn id="1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7" grpId="0" animBg="1"/>
      <p:bldP spid="7" grpId="1" animBg="1"/>
      <p:bldP spid="8" grpId="0" animBg="1"/>
      <p:bldP spid="8" grpId="1" animBg="1"/>
    </p:bld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169_Custom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43B44CB7-8865-4225-8490-953C9C551346}"/>
              </a:ext>
            </a:extLst>
          </p:cNvPr>
          <p:cNvSpPr>
            <a:spLocks noGrp="1"/>
          </p:cNvSpPr>
          <p:nvPr>
            <p:ph type="pic" sz="quarter" idx="16"/>
          </p:nvPr>
        </p:nvSpPr>
        <p:spPr>
          <a:xfrm>
            <a:off x="1019176" y="3429000"/>
            <a:ext cx="2533922"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a:extLst>
              <a:ext uri="{FF2B5EF4-FFF2-40B4-BE49-F238E27FC236}">
                <a16:creationId xmlns:a16="http://schemas.microsoft.com/office/drawing/2014/main" id="{43B44CB7-8865-4225-8490-953C9C551346}"/>
              </a:ext>
            </a:extLst>
          </p:cNvPr>
          <p:cNvSpPr>
            <a:spLocks noGrp="1"/>
          </p:cNvSpPr>
          <p:nvPr>
            <p:ph type="pic" sz="quarter" idx="17"/>
          </p:nvPr>
        </p:nvSpPr>
        <p:spPr>
          <a:xfrm>
            <a:off x="3562078" y="3429000"/>
            <a:ext cx="2533922"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a:extLst>
              <a:ext uri="{FF2B5EF4-FFF2-40B4-BE49-F238E27FC236}">
                <a16:creationId xmlns:a16="http://schemas.microsoft.com/office/drawing/2014/main" id="{43B44CB7-8865-4225-8490-953C9C551346}"/>
              </a:ext>
            </a:extLst>
          </p:cNvPr>
          <p:cNvSpPr>
            <a:spLocks noGrp="1"/>
          </p:cNvSpPr>
          <p:nvPr>
            <p:ph type="pic" sz="quarter" idx="18"/>
          </p:nvPr>
        </p:nvSpPr>
        <p:spPr>
          <a:xfrm>
            <a:off x="6104980" y="3429000"/>
            <a:ext cx="2533922"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a:extLst>
              <a:ext uri="{FF2B5EF4-FFF2-40B4-BE49-F238E27FC236}">
                <a16:creationId xmlns:a16="http://schemas.microsoft.com/office/drawing/2014/main" id="{43B44CB7-8865-4225-8490-953C9C551346}"/>
              </a:ext>
            </a:extLst>
          </p:cNvPr>
          <p:cNvSpPr>
            <a:spLocks noGrp="1"/>
          </p:cNvSpPr>
          <p:nvPr>
            <p:ph type="pic" sz="quarter" idx="19"/>
          </p:nvPr>
        </p:nvSpPr>
        <p:spPr>
          <a:xfrm>
            <a:off x="8647882" y="3429000"/>
            <a:ext cx="2533922"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816178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6"/>
                                        </p:tgtEl>
                                      </p:cBhvr>
                                      <p:by x="105000" y="105000"/>
                                    </p:animScale>
                                  </p:childTnLst>
                                </p:cTn>
                              </p:par>
                              <p:par>
                                <p:cTn id="10" presetID="22" presetClass="entr" presetSubtype="8" fill="hold" grpId="0" nodeType="withEffect">
                                  <p:stCondLst>
                                    <p:cond delay="75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9"/>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10"/>
                                        </p:tgtEl>
                                      </p:cBhvr>
                                      <p:by x="105000" y="105000"/>
                                    </p:animScale>
                                  </p:childTnLst>
                                </p:cTn>
                              </p:par>
                              <p:par>
                                <p:cTn id="20" presetID="22" presetClass="entr" presetSubtype="8" fill="hold" grpId="0" nodeType="withEffect">
                                  <p:stCondLst>
                                    <p:cond delay="125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6" presetClass="emph" presetSubtype="0" accel="50000" decel="50000" autoRev="1" fill="hold" grpId="1" nodeType="withEffect">
                                  <p:stCondLst>
                                    <p:cond delay="1250"/>
                                  </p:stCondLst>
                                  <p:childTnLst>
                                    <p:animScale>
                                      <p:cBhvr>
                                        <p:cTn id="24"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animBg="1"/>
      <p:bldP spid="9" grpId="1" animBg="1"/>
      <p:bldP spid="10" grpId="0" animBg="1"/>
      <p:bldP spid="10" grpId="1" animBg="1"/>
      <p:bldP spid="11" grpId="0" animBg="1"/>
      <p:bldP spid="11" grpId="1" animBg="1"/>
    </p:bld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showMasterSp="0" preserve="1" userDrawn="1">
  <p:cSld name="63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0" y="0"/>
            <a:ext cx="12192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a:extLst>
              <a:ext uri="{FF2B5EF4-FFF2-40B4-BE49-F238E27FC236}">
                <a16:creationId xmlns:a16="http://schemas.microsoft.com/office/drawing/2014/main" id="{FE10B58E-1BDA-4DC5-812F-F1A7F9995AA6}"/>
              </a:ext>
            </a:extLst>
          </p:cNvPr>
          <p:cNvSpPr>
            <a:spLocks noGrp="1"/>
          </p:cNvSpPr>
          <p:nvPr>
            <p:ph type="title"/>
          </p:nvPr>
        </p:nvSpPr>
        <p:spPr>
          <a:xfrm>
            <a:off x="2028825" y="946702"/>
            <a:ext cx="4067176" cy="1249845"/>
          </a:xfrm>
        </p:spPr>
        <p:txBody>
          <a:bodyPr/>
          <a:lstStyle/>
          <a:p>
            <a:r>
              <a:rPr lang="en-US"/>
              <a:t>Click to edit Master title style</a:t>
            </a:r>
          </a:p>
        </p:txBody>
      </p:sp>
      <p:sp>
        <p:nvSpPr>
          <p:cNvPr id="5" name="Picture Placeholder 8">
            <a:extLst>
              <a:ext uri="{FF2B5EF4-FFF2-40B4-BE49-F238E27FC236}">
                <a16:creationId xmlns:a16="http://schemas.microsoft.com/office/drawing/2014/main" id="{788C9193-BDF6-4DE1-9ED4-38411138F1AD}"/>
              </a:ext>
            </a:extLst>
          </p:cNvPr>
          <p:cNvSpPr>
            <a:spLocks noGrp="1"/>
          </p:cNvSpPr>
          <p:nvPr>
            <p:ph type="pic" sz="quarter" idx="14"/>
          </p:nvPr>
        </p:nvSpPr>
        <p:spPr>
          <a:xfrm>
            <a:off x="3261360" y="2286000"/>
            <a:ext cx="2032000" cy="286512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A6EE583F-29D2-460B-8A76-5C1CF6AAD8D4}"/>
              </a:ext>
            </a:extLst>
          </p:cNvPr>
          <p:cNvSpPr>
            <a:spLocks noGrp="1"/>
          </p:cNvSpPr>
          <p:nvPr>
            <p:ph type="pic" sz="quarter" idx="13"/>
          </p:nvPr>
        </p:nvSpPr>
        <p:spPr>
          <a:xfrm>
            <a:off x="5509895"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a:extLst>
              <a:ext uri="{FF2B5EF4-FFF2-40B4-BE49-F238E27FC236}">
                <a16:creationId xmlns:a16="http://schemas.microsoft.com/office/drawing/2014/main" id="{844A2C62-9436-419E-A7D7-0A57C6B9A6AC}"/>
              </a:ext>
            </a:extLst>
          </p:cNvPr>
          <p:cNvSpPr>
            <a:spLocks noGrp="1"/>
          </p:cNvSpPr>
          <p:nvPr>
            <p:ph type="pic" sz="quarter" idx="16"/>
          </p:nvPr>
        </p:nvSpPr>
        <p:spPr>
          <a:xfrm>
            <a:off x="7758430"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0F24C80C-0839-4F9E-AAD4-AB7773C5048C}"/>
              </a:ext>
            </a:extLst>
          </p:cNvPr>
          <p:cNvSpPr>
            <a:spLocks noGrp="1"/>
          </p:cNvSpPr>
          <p:nvPr>
            <p:ph type="pic" sz="quarter" idx="18"/>
          </p:nvPr>
        </p:nvSpPr>
        <p:spPr>
          <a:xfrm>
            <a:off x="1012825"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130852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par>
                                <p:cTn id="10" presetID="22" presetClass="entr" presetSubtype="8" fill="hold" grpId="0" nodeType="withEffect">
                                  <p:stCondLst>
                                    <p:cond delay="80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800"/>
                                  </p:stCondLst>
                                  <p:childTnLst>
                                    <p:animScale>
                                      <p:cBhvr>
                                        <p:cTn id="14" dur="500" fill="hold"/>
                                        <p:tgtEl>
                                          <p:spTgt spid="7"/>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6"/>
                                        </p:tgtEl>
                                      </p:cBhvr>
                                      <p:by x="105000" y="105000"/>
                                    </p:animScale>
                                  </p:childTnLst>
                                </p:cTn>
                              </p:par>
                              <p:par>
                                <p:cTn id="20" presetID="22" presetClass="entr" presetSubtype="8" fill="hold" grpId="0" nodeType="withEffect">
                                  <p:stCondLst>
                                    <p:cond delay="20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par>
                                <p:cTn id="23" presetID="6" presetClass="emph" presetSubtype="0" accel="50000" decel="50000" autoRev="1" fill="hold" grpId="1" nodeType="withEffect">
                                  <p:stCondLst>
                                    <p:cond delay="200"/>
                                  </p:stCondLst>
                                  <p:childTnLst>
                                    <p:animScale>
                                      <p:cBhvr>
                                        <p:cTn id="24" dur="500" fill="hold"/>
                                        <p:tgtEl>
                                          <p:spTgt spid="5"/>
                                        </p:tgtEl>
                                      </p:cBhvr>
                                      <p:by x="105000" y="105000"/>
                                    </p:animScale>
                                  </p:childTnLst>
                                </p:cTn>
                              </p:par>
                              <p:par>
                                <p:cTn id="25" presetID="22" presetClass="entr" presetSubtype="8"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par>
                                <p:cTn id="28" presetID="6" presetClass="emph" presetSubtype="0" accel="50000" decel="50000" autoRev="1" fill="hold" grpId="1" nodeType="withEffect">
                                  <p:stCondLst>
                                    <p:cond delay="0"/>
                                  </p:stCondLst>
                                  <p:childTnLst>
                                    <p:animScale>
                                      <p:cBhvr>
                                        <p:cTn id="2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 grpId="0" animBg="1"/>
      <p:bldP spid="5" grpId="1" animBg="1"/>
      <p:bldP spid="6" grpId="0" animBg="1"/>
      <p:bldP spid="6" grpId="1" animBg="1"/>
      <p:bldP spid="7" grpId="0" animBg="1"/>
      <p:bldP spid="7" grpId="1" animBg="1"/>
      <p:bldP spid="8" grpId="0" animBg="1"/>
      <p:bldP spid="8" grpId="1" animBg="1"/>
    </p:bld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showMasterSp="0" preserve="1" userDrawn="1">
  <p:cSld name="64_Custom Layou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EA8410C6-F7D0-4A6A-908F-82E314813103}"/>
              </a:ext>
            </a:extLst>
          </p:cNvPr>
          <p:cNvSpPr>
            <a:spLocks noGrp="1"/>
          </p:cNvSpPr>
          <p:nvPr>
            <p:ph type="pic" sz="quarter" idx="25"/>
          </p:nvPr>
        </p:nvSpPr>
        <p:spPr>
          <a:xfrm>
            <a:off x="0" y="4514850"/>
            <a:ext cx="2028916" cy="23431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 name="Picture Placeholder 8">
            <a:extLst>
              <a:ext uri="{FF2B5EF4-FFF2-40B4-BE49-F238E27FC236}">
                <a16:creationId xmlns:a16="http://schemas.microsoft.com/office/drawing/2014/main" id="{6F65C1D3-C5F1-475F-9985-D4E771EE8DE3}"/>
              </a:ext>
            </a:extLst>
          </p:cNvPr>
          <p:cNvSpPr>
            <a:spLocks noGrp="1"/>
          </p:cNvSpPr>
          <p:nvPr>
            <p:ph type="pic" sz="quarter" idx="26"/>
          </p:nvPr>
        </p:nvSpPr>
        <p:spPr>
          <a:xfrm>
            <a:off x="2028916" y="4514850"/>
            <a:ext cx="2028916" cy="23431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1961B85C-7D05-4DFE-9B44-B1E97C16F427}"/>
              </a:ext>
            </a:extLst>
          </p:cNvPr>
          <p:cNvSpPr>
            <a:spLocks noGrp="1"/>
          </p:cNvSpPr>
          <p:nvPr>
            <p:ph type="pic" sz="quarter" idx="27"/>
          </p:nvPr>
        </p:nvSpPr>
        <p:spPr>
          <a:xfrm>
            <a:off x="4057832" y="4514850"/>
            <a:ext cx="2047422" cy="23431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Picture Placeholder 8">
            <a:extLst>
              <a:ext uri="{FF2B5EF4-FFF2-40B4-BE49-F238E27FC236}">
                <a16:creationId xmlns:a16="http://schemas.microsoft.com/office/drawing/2014/main" id="{BC8E1A08-2897-4811-807B-2D66F0C66E9A}"/>
              </a:ext>
            </a:extLst>
          </p:cNvPr>
          <p:cNvSpPr>
            <a:spLocks noGrp="1"/>
          </p:cNvSpPr>
          <p:nvPr>
            <p:ph type="pic" sz="quarter" idx="28"/>
          </p:nvPr>
        </p:nvSpPr>
        <p:spPr>
          <a:xfrm>
            <a:off x="6105254" y="4514850"/>
            <a:ext cx="2028916" cy="23431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AD1AF7EC-2C3A-4A7F-B12A-F862DCEEFEB4}"/>
              </a:ext>
            </a:extLst>
          </p:cNvPr>
          <p:cNvSpPr>
            <a:spLocks noGrp="1"/>
          </p:cNvSpPr>
          <p:nvPr>
            <p:ph type="pic" sz="quarter" idx="29"/>
          </p:nvPr>
        </p:nvSpPr>
        <p:spPr>
          <a:xfrm>
            <a:off x="8134168" y="4514850"/>
            <a:ext cx="2028916" cy="23431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Picture Placeholder 8">
            <a:extLst>
              <a:ext uri="{FF2B5EF4-FFF2-40B4-BE49-F238E27FC236}">
                <a16:creationId xmlns:a16="http://schemas.microsoft.com/office/drawing/2014/main" id="{0EBE85F6-16B4-4B57-B90E-945A284A7C0F}"/>
              </a:ext>
            </a:extLst>
          </p:cNvPr>
          <p:cNvSpPr>
            <a:spLocks noGrp="1"/>
          </p:cNvSpPr>
          <p:nvPr>
            <p:ph type="pic" sz="quarter" idx="30"/>
          </p:nvPr>
        </p:nvSpPr>
        <p:spPr>
          <a:xfrm>
            <a:off x="10163084" y="4514850"/>
            <a:ext cx="2028916" cy="23431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5" name="Picture Placeholder 8">
            <a:extLst>
              <a:ext uri="{FF2B5EF4-FFF2-40B4-BE49-F238E27FC236}">
                <a16:creationId xmlns:a16="http://schemas.microsoft.com/office/drawing/2014/main" id="{377B1D1F-A8B8-4547-8D86-0E327F1D7106}"/>
              </a:ext>
            </a:extLst>
          </p:cNvPr>
          <p:cNvSpPr>
            <a:spLocks noGrp="1"/>
          </p:cNvSpPr>
          <p:nvPr>
            <p:ph type="pic" sz="quarter" idx="37"/>
          </p:nvPr>
        </p:nvSpPr>
        <p:spPr>
          <a:xfrm>
            <a:off x="0" y="-1"/>
            <a:ext cx="2028916" cy="218802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6" name="Picture Placeholder 8">
            <a:extLst>
              <a:ext uri="{FF2B5EF4-FFF2-40B4-BE49-F238E27FC236}">
                <a16:creationId xmlns:a16="http://schemas.microsoft.com/office/drawing/2014/main" id="{22A6D38C-3F7A-499E-B48F-B4C18D39A5CF}"/>
              </a:ext>
            </a:extLst>
          </p:cNvPr>
          <p:cNvSpPr>
            <a:spLocks noGrp="1"/>
          </p:cNvSpPr>
          <p:nvPr>
            <p:ph type="pic" sz="quarter" idx="38"/>
          </p:nvPr>
        </p:nvSpPr>
        <p:spPr>
          <a:xfrm>
            <a:off x="2028916" y="-1"/>
            <a:ext cx="2028916" cy="218802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7" name="Picture Placeholder 8">
            <a:extLst>
              <a:ext uri="{FF2B5EF4-FFF2-40B4-BE49-F238E27FC236}">
                <a16:creationId xmlns:a16="http://schemas.microsoft.com/office/drawing/2014/main" id="{3CF32EEB-89E4-4BF0-AFA7-8A0F21FC04A4}"/>
              </a:ext>
            </a:extLst>
          </p:cNvPr>
          <p:cNvSpPr>
            <a:spLocks noGrp="1"/>
          </p:cNvSpPr>
          <p:nvPr>
            <p:ph type="pic" sz="quarter" idx="39"/>
          </p:nvPr>
        </p:nvSpPr>
        <p:spPr>
          <a:xfrm>
            <a:off x="4057832" y="-1"/>
            <a:ext cx="2047422" cy="218802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8" name="Picture Placeholder 8">
            <a:extLst>
              <a:ext uri="{FF2B5EF4-FFF2-40B4-BE49-F238E27FC236}">
                <a16:creationId xmlns:a16="http://schemas.microsoft.com/office/drawing/2014/main" id="{9FF473FA-A0CF-4074-B871-279422A5CFC8}"/>
              </a:ext>
            </a:extLst>
          </p:cNvPr>
          <p:cNvSpPr>
            <a:spLocks noGrp="1"/>
          </p:cNvSpPr>
          <p:nvPr>
            <p:ph type="pic" sz="quarter" idx="40"/>
          </p:nvPr>
        </p:nvSpPr>
        <p:spPr>
          <a:xfrm>
            <a:off x="6105254" y="-1"/>
            <a:ext cx="2028916" cy="218802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9" name="Picture Placeholder 8">
            <a:extLst>
              <a:ext uri="{FF2B5EF4-FFF2-40B4-BE49-F238E27FC236}">
                <a16:creationId xmlns:a16="http://schemas.microsoft.com/office/drawing/2014/main" id="{927F7A49-7D92-470B-B141-3A330676AE27}"/>
              </a:ext>
            </a:extLst>
          </p:cNvPr>
          <p:cNvSpPr>
            <a:spLocks noGrp="1"/>
          </p:cNvSpPr>
          <p:nvPr>
            <p:ph type="pic" sz="quarter" idx="41"/>
          </p:nvPr>
        </p:nvSpPr>
        <p:spPr>
          <a:xfrm>
            <a:off x="8134168" y="-1"/>
            <a:ext cx="2028916" cy="218802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0" name="Picture Placeholder 8">
            <a:extLst>
              <a:ext uri="{FF2B5EF4-FFF2-40B4-BE49-F238E27FC236}">
                <a16:creationId xmlns:a16="http://schemas.microsoft.com/office/drawing/2014/main" id="{2DEBC4AD-6AC9-43D0-90F7-79D693252BE5}"/>
              </a:ext>
            </a:extLst>
          </p:cNvPr>
          <p:cNvSpPr>
            <a:spLocks noGrp="1"/>
          </p:cNvSpPr>
          <p:nvPr>
            <p:ph type="pic" sz="quarter" idx="42"/>
          </p:nvPr>
        </p:nvSpPr>
        <p:spPr>
          <a:xfrm>
            <a:off x="10163084" y="-1"/>
            <a:ext cx="2028916" cy="218802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1" name="Picture Placeholder 8">
            <a:extLst>
              <a:ext uri="{FF2B5EF4-FFF2-40B4-BE49-F238E27FC236}">
                <a16:creationId xmlns:a16="http://schemas.microsoft.com/office/drawing/2014/main" id="{41C1BAB6-D060-42B0-BB06-60ED243F3D63}"/>
              </a:ext>
            </a:extLst>
          </p:cNvPr>
          <p:cNvSpPr>
            <a:spLocks noGrp="1"/>
          </p:cNvSpPr>
          <p:nvPr>
            <p:ph type="pic" sz="quarter" idx="43"/>
          </p:nvPr>
        </p:nvSpPr>
        <p:spPr>
          <a:xfrm>
            <a:off x="0" y="2188028"/>
            <a:ext cx="2028916" cy="232682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4" name="Picture Placeholder 8">
            <a:extLst>
              <a:ext uri="{FF2B5EF4-FFF2-40B4-BE49-F238E27FC236}">
                <a16:creationId xmlns:a16="http://schemas.microsoft.com/office/drawing/2014/main" id="{A8F51325-BF73-4DDA-8C00-AE6C8396935A}"/>
              </a:ext>
            </a:extLst>
          </p:cNvPr>
          <p:cNvSpPr>
            <a:spLocks noGrp="1"/>
          </p:cNvSpPr>
          <p:nvPr>
            <p:ph type="pic" sz="quarter" idx="46"/>
          </p:nvPr>
        </p:nvSpPr>
        <p:spPr>
          <a:xfrm>
            <a:off x="6105254" y="2188028"/>
            <a:ext cx="2028916" cy="232682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5" name="Picture Placeholder 8">
            <a:extLst>
              <a:ext uri="{FF2B5EF4-FFF2-40B4-BE49-F238E27FC236}">
                <a16:creationId xmlns:a16="http://schemas.microsoft.com/office/drawing/2014/main" id="{147C14B7-0220-4E03-A172-1C0AEF957C68}"/>
              </a:ext>
            </a:extLst>
          </p:cNvPr>
          <p:cNvSpPr>
            <a:spLocks noGrp="1"/>
          </p:cNvSpPr>
          <p:nvPr>
            <p:ph type="pic" sz="quarter" idx="47"/>
          </p:nvPr>
        </p:nvSpPr>
        <p:spPr>
          <a:xfrm>
            <a:off x="8134168" y="2188028"/>
            <a:ext cx="2028916" cy="232682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6" name="Picture Placeholder 8">
            <a:extLst>
              <a:ext uri="{FF2B5EF4-FFF2-40B4-BE49-F238E27FC236}">
                <a16:creationId xmlns:a16="http://schemas.microsoft.com/office/drawing/2014/main" id="{585B5A4D-C0C7-494F-B31E-C85310495CC6}"/>
              </a:ext>
            </a:extLst>
          </p:cNvPr>
          <p:cNvSpPr>
            <a:spLocks noGrp="1"/>
          </p:cNvSpPr>
          <p:nvPr>
            <p:ph type="pic" sz="quarter" idx="48"/>
          </p:nvPr>
        </p:nvSpPr>
        <p:spPr>
          <a:xfrm>
            <a:off x="10163084" y="2188028"/>
            <a:ext cx="2028916" cy="232682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605954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6" presetClass="emph" presetSubtype="0" accel="50000" decel="50000" autoRev="1" fill="hold" grpId="1" nodeType="withEffect">
                                  <p:stCondLst>
                                    <p:cond delay="0"/>
                                  </p:stCondLst>
                                  <p:childTnLst>
                                    <p:animScale>
                                      <p:cBhvr>
                                        <p:cTn id="9" dur="500" fill="hold"/>
                                        <p:tgtEl>
                                          <p:spTgt spid="25"/>
                                        </p:tgtEl>
                                      </p:cBhvr>
                                      <p:by x="105000" y="105000"/>
                                    </p:animScale>
                                  </p:childTnLst>
                                </p:cTn>
                              </p:par>
                              <p:par>
                                <p:cTn id="10" presetID="22" presetClass="entr" presetSubtype="8" fill="hold" grpId="0" nodeType="withEffect">
                                  <p:stCondLst>
                                    <p:cond delay="30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par>
                                <p:cTn id="13" presetID="6" presetClass="emph" presetSubtype="0" accel="50000" decel="50000" autoRev="1" fill="hold" grpId="1" nodeType="withEffect">
                                  <p:stCondLst>
                                    <p:cond delay="300"/>
                                  </p:stCondLst>
                                  <p:childTnLst>
                                    <p:animScale>
                                      <p:cBhvr>
                                        <p:cTn id="14" dur="500" fill="hold"/>
                                        <p:tgtEl>
                                          <p:spTgt spid="26"/>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27"/>
                                        </p:tgtEl>
                                      </p:cBhvr>
                                      <p:by x="105000" y="105000"/>
                                    </p:animScale>
                                  </p:childTnLst>
                                </p:cTn>
                              </p:par>
                              <p:par>
                                <p:cTn id="20" presetID="22" presetClass="entr" presetSubtype="8" fill="hold" grpId="0" nodeType="withEffect">
                                  <p:stCondLst>
                                    <p:cond delay="1100"/>
                                  </p:stCondLst>
                                  <p:childTnLst>
                                    <p:set>
                                      <p:cBhvr>
                                        <p:cTn id="21" dur="1" fill="hold">
                                          <p:stCondLst>
                                            <p:cond delay="0"/>
                                          </p:stCondLst>
                                        </p:cTn>
                                        <p:tgtEl>
                                          <p:spTgt spid="28"/>
                                        </p:tgtEl>
                                        <p:attrNameLst>
                                          <p:attrName>style.visibility</p:attrName>
                                        </p:attrNameLst>
                                      </p:cBhvr>
                                      <p:to>
                                        <p:strVal val="visible"/>
                                      </p:to>
                                    </p:set>
                                    <p:animEffect transition="in" filter="wipe(left)">
                                      <p:cBhvr>
                                        <p:cTn id="22" dur="500"/>
                                        <p:tgtEl>
                                          <p:spTgt spid="28"/>
                                        </p:tgtEl>
                                      </p:cBhvr>
                                    </p:animEffect>
                                  </p:childTnLst>
                                </p:cTn>
                              </p:par>
                              <p:par>
                                <p:cTn id="23" presetID="6" presetClass="emph" presetSubtype="0" accel="50000" decel="50000" autoRev="1" fill="hold" grpId="1" nodeType="withEffect">
                                  <p:stCondLst>
                                    <p:cond delay="1100"/>
                                  </p:stCondLst>
                                  <p:childTnLst>
                                    <p:animScale>
                                      <p:cBhvr>
                                        <p:cTn id="24" dur="500" fill="hold"/>
                                        <p:tgtEl>
                                          <p:spTgt spid="28"/>
                                        </p:tgtEl>
                                      </p:cBhvr>
                                      <p:by x="105000" y="105000"/>
                                    </p:animScale>
                                  </p:childTnLst>
                                </p:cTn>
                              </p:par>
                              <p:par>
                                <p:cTn id="25" presetID="22" presetClass="entr" presetSubtype="8" fill="hold" grpId="0" nodeType="withEffect">
                                  <p:stCondLst>
                                    <p:cond delay="1400"/>
                                  </p:stCondLst>
                                  <p:childTnLst>
                                    <p:set>
                                      <p:cBhvr>
                                        <p:cTn id="26" dur="1" fill="hold">
                                          <p:stCondLst>
                                            <p:cond delay="0"/>
                                          </p:stCondLst>
                                        </p:cTn>
                                        <p:tgtEl>
                                          <p:spTgt spid="29"/>
                                        </p:tgtEl>
                                        <p:attrNameLst>
                                          <p:attrName>style.visibility</p:attrName>
                                        </p:attrNameLst>
                                      </p:cBhvr>
                                      <p:to>
                                        <p:strVal val="visible"/>
                                      </p:to>
                                    </p:set>
                                    <p:animEffect transition="in" filter="wipe(left)">
                                      <p:cBhvr>
                                        <p:cTn id="27" dur="500"/>
                                        <p:tgtEl>
                                          <p:spTgt spid="29"/>
                                        </p:tgtEl>
                                      </p:cBhvr>
                                    </p:animEffect>
                                  </p:childTnLst>
                                </p:cTn>
                              </p:par>
                              <p:par>
                                <p:cTn id="28" presetID="6" presetClass="emph" presetSubtype="0" accel="50000" decel="50000" autoRev="1" fill="hold" grpId="1" nodeType="withEffect">
                                  <p:stCondLst>
                                    <p:cond delay="1400"/>
                                  </p:stCondLst>
                                  <p:childTnLst>
                                    <p:animScale>
                                      <p:cBhvr>
                                        <p:cTn id="29" dur="500" fill="hold"/>
                                        <p:tgtEl>
                                          <p:spTgt spid="29"/>
                                        </p:tgtEl>
                                      </p:cBhvr>
                                      <p:by x="105000" y="105000"/>
                                    </p:animScale>
                                  </p:childTnLst>
                                </p:cTn>
                              </p:par>
                              <p:par>
                                <p:cTn id="30" presetID="22" presetClass="entr" presetSubtype="8" fill="hold" grpId="0" nodeType="withEffect">
                                  <p:stCondLst>
                                    <p:cond delay="1800"/>
                                  </p:stCondLst>
                                  <p:childTnLst>
                                    <p:set>
                                      <p:cBhvr>
                                        <p:cTn id="31" dur="1" fill="hold">
                                          <p:stCondLst>
                                            <p:cond delay="0"/>
                                          </p:stCondLst>
                                        </p:cTn>
                                        <p:tgtEl>
                                          <p:spTgt spid="30"/>
                                        </p:tgtEl>
                                        <p:attrNameLst>
                                          <p:attrName>style.visibility</p:attrName>
                                        </p:attrNameLst>
                                      </p:cBhvr>
                                      <p:to>
                                        <p:strVal val="visible"/>
                                      </p:to>
                                    </p:set>
                                    <p:animEffect transition="in" filter="wipe(left)">
                                      <p:cBhvr>
                                        <p:cTn id="32" dur="500"/>
                                        <p:tgtEl>
                                          <p:spTgt spid="30"/>
                                        </p:tgtEl>
                                      </p:cBhvr>
                                    </p:animEffect>
                                  </p:childTnLst>
                                </p:cTn>
                              </p:par>
                              <p:par>
                                <p:cTn id="33" presetID="6" presetClass="emph" presetSubtype="0" accel="50000" decel="50000" autoRev="1" fill="hold" grpId="1" nodeType="withEffect">
                                  <p:stCondLst>
                                    <p:cond delay="1800"/>
                                  </p:stCondLst>
                                  <p:childTnLst>
                                    <p:animScale>
                                      <p:cBhvr>
                                        <p:cTn id="34" dur="500" fill="hold"/>
                                        <p:tgtEl>
                                          <p:spTgt spid="30"/>
                                        </p:tgtEl>
                                      </p:cBhvr>
                                      <p:by x="105000" y="105000"/>
                                    </p:animScale>
                                  </p:childTnLst>
                                </p:cTn>
                              </p:par>
                              <p:par>
                                <p:cTn id="35" presetID="22" presetClass="entr" presetSubtype="8" fill="hold" grpId="0" nodeType="withEffect">
                                  <p:stCondLst>
                                    <p:cond delay="2100"/>
                                  </p:stCondLst>
                                  <p:childTnLst>
                                    <p:set>
                                      <p:cBhvr>
                                        <p:cTn id="36" dur="1" fill="hold">
                                          <p:stCondLst>
                                            <p:cond delay="0"/>
                                          </p:stCondLst>
                                        </p:cTn>
                                        <p:tgtEl>
                                          <p:spTgt spid="31"/>
                                        </p:tgtEl>
                                        <p:attrNameLst>
                                          <p:attrName>style.visibility</p:attrName>
                                        </p:attrNameLst>
                                      </p:cBhvr>
                                      <p:to>
                                        <p:strVal val="visible"/>
                                      </p:to>
                                    </p:set>
                                    <p:animEffect transition="in" filter="wipe(left)">
                                      <p:cBhvr>
                                        <p:cTn id="37" dur="500"/>
                                        <p:tgtEl>
                                          <p:spTgt spid="31"/>
                                        </p:tgtEl>
                                      </p:cBhvr>
                                    </p:animEffect>
                                  </p:childTnLst>
                                </p:cTn>
                              </p:par>
                              <p:par>
                                <p:cTn id="38" presetID="6" presetClass="emph" presetSubtype="0" accel="50000" decel="50000" autoRev="1" fill="hold" grpId="1" nodeType="withEffect">
                                  <p:stCondLst>
                                    <p:cond delay="2100"/>
                                  </p:stCondLst>
                                  <p:childTnLst>
                                    <p:animScale>
                                      <p:cBhvr>
                                        <p:cTn id="39" dur="500" fill="hold"/>
                                        <p:tgtEl>
                                          <p:spTgt spid="31"/>
                                        </p:tgtEl>
                                      </p:cBhvr>
                                      <p:by x="105000" y="105000"/>
                                    </p:animScale>
                                  </p:childTnLst>
                                </p:cTn>
                              </p:par>
                              <p:par>
                                <p:cTn id="40" presetID="22" presetClass="entr" presetSubtype="8" fill="hold" grpId="0" nodeType="withEffect">
                                  <p:stCondLst>
                                    <p:cond delay="2800"/>
                                  </p:stCondLst>
                                  <p:childTnLst>
                                    <p:set>
                                      <p:cBhvr>
                                        <p:cTn id="41" dur="1" fill="hold">
                                          <p:stCondLst>
                                            <p:cond delay="0"/>
                                          </p:stCondLst>
                                        </p:cTn>
                                        <p:tgtEl>
                                          <p:spTgt spid="34"/>
                                        </p:tgtEl>
                                        <p:attrNameLst>
                                          <p:attrName>style.visibility</p:attrName>
                                        </p:attrNameLst>
                                      </p:cBhvr>
                                      <p:to>
                                        <p:strVal val="visible"/>
                                      </p:to>
                                    </p:set>
                                    <p:animEffect transition="in" filter="wipe(left)">
                                      <p:cBhvr>
                                        <p:cTn id="42" dur="500"/>
                                        <p:tgtEl>
                                          <p:spTgt spid="34"/>
                                        </p:tgtEl>
                                      </p:cBhvr>
                                    </p:animEffect>
                                  </p:childTnLst>
                                </p:cTn>
                              </p:par>
                              <p:par>
                                <p:cTn id="43" presetID="6" presetClass="emph" presetSubtype="0" accel="50000" decel="50000" autoRev="1" fill="hold" grpId="1" nodeType="withEffect">
                                  <p:stCondLst>
                                    <p:cond delay="2800"/>
                                  </p:stCondLst>
                                  <p:childTnLst>
                                    <p:animScale>
                                      <p:cBhvr>
                                        <p:cTn id="44" dur="500" fill="hold"/>
                                        <p:tgtEl>
                                          <p:spTgt spid="34"/>
                                        </p:tgtEl>
                                      </p:cBhvr>
                                      <p:by x="105000" y="105000"/>
                                    </p:animScale>
                                  </p:childTnLst>
                                </p:cTn>
                              </p:par>
                              <p:par>
                                <p:cTn id="45" presetID="22" presetClass="entr" presetSubtype="8" fill="hold" grpId="0" nodeType="withEffect">
                                  <p:stCondLst>
                                    <p:cond delay="3100"/>
                                  </p:stCondLst>
                                  <p:childTnLst>
                                    <p:set>
                                      <p:cBhvr>
                                        <p:cTn id="46" dur="1" fill="hold">
                                          <p:stCondLst>
                                            <p:cond delay="0"/>
                                          </p:stCondLst>
                                        </p:cTn>
                                        <p:tgtEl>
                                          <p:spTgt spid="35"/>
                                        </p:tgtEl>
                                        <p:attrNameLst>
                                          <p:attrName>style.visibility</p:attrName>
                                        </p:attrNameLst>
                                      </p:cBhvr>
                                      <p:to>
                                        <p:strVal val="visible"/>
                                      </p:to>
                                    </p:set>
                                    <p:animEffect transition="in" filter="wipe(left)">
                                      <p:cBhvr>
                                        <p:cTn id="47" dur="500"/>
                                        <p:tgtEl>
                                          <p:spTgt spid="35"/>
                                        </p:tgtEl>
                                      </p:cBhvr>
                                    </p:animEffect>
                                  </p:childTnLst>
                                </p:cTn>
                              </p:par>
                              <p:par>
                                <p:cTn id="48" presetID="6" presetClass="emph" presetSubtype="0" accel="50000" decel="50000" autoRev="1" fill="hold" grpId="1" nodeType="withEffect">
                                  <p:stCondLst>
                                    <p:cond delay="3100"/>
                                  </p:stCondLst>
                                  <p:childTnLst>
                                    <p:animScale>
                                      <p:cBhvr>
                                        <p:cTn id="49" dur="500" fill="hold"/>
                                        <p:tgtEl>
                                          <p:spTgt spid="35"/>
                                        </p:tgtEl>
                                      </p:cBhvr>
                                      <p:by x="105000" y="105000"/>
                                    </p:animScale>
                                  </p:childTnLst>
                                </p:cTn>
                              </p:par>
                              <p:par>
                                <p:cTn id="50" presetID="22" presetClass="entr" presetSubtype="8" fill="hold" grpId="0" nodeType="withEffect">
                                  <p:stCondLst>
                                    <p:cond delay="3500"/>
                                  </p:stCondLst>
                                  <p:childTnLst>
                                    <p:set>
                                      <p:cBhvr>
                                        <p:cTn id="51" dur="1" fill="hold">
                                          <p:stCondLst>
                                            <p:cond delay="0"/>
                                          </p:stCondLst>
                                        </p:cTn>
                                        <p:tgtEl>
                                          <p:spTgt spid="36"/>
                                        </p:tgtEl>
                                        <p:attrNameLst>
                                          <p:attrName>style.visibility</p:attrName>
                                        </p:attrNameLst>
                                      </p:cBhvr>
                                      <p:to>
                                        <p:strVal val="visible"/>
                                      </p:to>
                                    </p:set>
                                    <p:animEffect transition="in" filter="wipe(left)">
                                      <p:cBhvr>
                                        <p:cTn id="52" dur="500"/>
                                        <p:tgtEl>
                                          <p:spTgt spid="36"/>
                                        </p:tgtEl>
                                      </p:cBhvr>
                                    </p:animEffect>
                                  </p:childTnLst>
                                </p:cTn>
                              </p:par>
                              <p:par>
                                <p:cTn id="53" presetID="6" presetClass="emph" presetSubtype="0" accel="50000" decel="50000" autoRev="1" fill="hold" grpId="1" nodeType="withEffect">
                                  <p:stCondLst>
                                    <p:cond delay="3500"/>
                                  </p:stCondLst>
                                  <p:childTnLst>
                                    <p:animScale>
                                      <p:cBhvr>
                                        <p:cTn id="54" dur="500" fill="hold"/>
                                        <p:tgtEl>
                                          <p:spTgt spid="36"/>
                                        </p:tgtEl>
                                      </p:cBhvr>
                                      <p:by x="105000" y="105000"/>
                                    </p:animScale>
                                  </p:childTnLst>
                                </p:cTn>
                              </p:par>
                              <p:par>
                                <p:cTn id="55" presetID="22" presetClass="entr" presetSubtype="8" fill="hold" grpId="0" nodeType="withEffect">
                                  <p:stCondLst>
                                    <p:cond delay="3900"/>
                                  </p:stCondLst>
                                  <p:childTnLst>
                                    <p:set>
                                      <p:cBhvr>
                                        <p:cTn id="56" dur="1" fill="hold">
                                          <p:stCondLst>
                                            <p:cond delay="0"/>
                                          </p:stCondLst>
                                        </p:cTn>
                                        <p:tgtEl>
                                          <p:spTgt spid="2"/>
                                        </p:tgtEl>
                                        <p:attrNameLst>
                                          <p:attrName>style.visibility</p:attrName>
                                        </p:attrNameLst>
                                      </p:cBhvr>
                                      <p:to>
                                        <p:strVal val="visible"/>
                                      </p:to>
                                    </p:set>
                                    <p:animEffect transition="in" filter="wipe(left)">
                                      <p:cBhvr>
                                        <p:cTn id="57" dur="500"/>
                                        <p:tgtEl>
                                          <p:spTgt spid="2"/>
                                        </p:tgtEl>
                                      </p:cBhvr>
                                    </p:animEffect>
                                  </p:childTnLst>
                                </p:cTn>
                              </p:par>
                              <p:par>
                                <p:cTn id="58" presetID="6" presetClass="emph" presetSubtype="0" accel="50000" decel="50000" autoRev="1" fill="hold" grpId="1" nodeType="withEffect">
                                  <p:stCondLst>
                                    <p:cond delay="3900"/>
                                  </p:stCondLst>
                                  <p:childTnLst>
                                    <p:animScale>
                                      <p:cBhvr>
                                        <p:cTn id="59" dur="500" fill="hold"/>
                                        <p:tgtEl>
                                          <p:spTgt spid="2"/>
                                        </p:tgtEl>
                                      </p:cBhvr>
                                      <p:by x="105000" y="105000"/>
                                    </p:animScale>
                                  </p:childTnLst>
                                </p:cTn>
                              </p:par>
                              <p:par>
                                <p:cTn id="60" presetID="22" presetClass="entr" presetSubtype="8" fill="hold" grpId="0" nodeType="withEffect">
                                  <p:stCondLst>
                                    <p:cond delay="4300"/>
                                  </p:stCondLst>
                                  <p:childTnLst>
                                    <p:set>
                                      <p:cBhvr>
                                        <p:cTn id="61" dur="1" fill="hold">
                                          <p:stCondLst>
                                            <p:cond delay="0"/>
                                          </p:stCondLst>
                                        </p:cTn>
                                        <p:tgtEl>
                                          <p:spTgt spid="3"/>
                                        </p:tgtEl>
                                        <p:attrNameLst>
                                          <p:attrName>style.visibility</p:attrName>
                                        </p:attrNameLst>
                                      </p:cBhvr>
                                      <p:to>
                                        <p:strVal val="visible"/>
                                      </p:to>
                                    </p:set>
                                    <p:animEffect transition="in" filter="wipe(left)">
                                      <p:cBhvr>
                                        <p:cTn id="62" dur="500"/>
                                        <p:tgtEl>
                                          <p:spTgt spid="3"/>
                                        </p:tgtEl>
                                      </p:cBhvr>
                                    </p:animEffect>
                                  </p:childTnLst>
                                </p:cTn>
                              </p:par>
                              <p:par>
                                <p:cTn id="63" presetID="6" presetClass="emph" presetSubtype="0" accel="50000" decel="50000" autoRev="1" fill="hold" grpId="1" nodeType="withEffect">
                                  <p:stCondLst>
                                    <p:cond delay="4300"/>
                                  </p:stCondLst>
                                  <p:childTnLst>
                                    <p:animScale>
                                      <p:cBhvr>
                                        <p:cTn id="64" dur="500" fill="hold"/>
                                        <p:tgtEl>
                                          <p:spTgt spid="3"/>
                                        </p:tgtEl>
                                      </p:cBhvr>
                                      <p:by x="105000" y="105000"/>
                                    </p:animScale>
                                  </p:childTnLst>
                                </p:cTn>
                              </p:par>
                              <p:par>
                                <p:cTn id="65" presetID="22" presetClass="entr" presetSubtype="8" fill="hold" grpId="0" nodeType="withEffect">
                                  <p:stCondLst>
                                    <p:cond delay="4700"/>
                                  </p:stCondLst>
                                  <p:childTnLst>
                                    <p:set>
                                      <p:cBhvr>
                                        <p:cTn id="66" dur="1" fill="hold">
                                          <p:stCondLst>
                                            <p:cond delay="0"/>
                                          </p:stCondLst>
                                        </p:cTn>
                                        <p:tgtEl>
                                          <p:spTgt spid="4"/>
                                        </p:tgtEl>
                                        <p:attrNameLst>
                                          <p:attrName>style.visibility</p:attrName>
                                        </p:attrNameLst>
                                      </p:cBhvr>
                                      <p:to>
                                        <p:strVal val="visible"/>
                                      </p:to>
                                    </p:set>
                                    <p:animEffect transition="in" filter="wipe(left)">
                                      <p:cBhvr>
                                        <p:cTn id="67" dur="500"/>
                                        <p:tgtEl>
                                          <p:spTgt spid="4"/>
                                        </p:tgtEl>
                                      </p:cBhvr>
                                    </p:animEffect>
                                  </p:childTnLst>
                                </p:cTn>
                              </p:par>
                              <p:par>
                                <p:cTn id="68" presetID="6" presetClass="emph" presetSubtype="0" accel="50000" decel="50000" autoRev="1" fill="hold" grpId="1" nodeType="withEffect">
                                  <p:stCondLst>
                                    <p:cond delay="4700"/>
                                  </p:stCondLst>
                                  <p:childTnLst>
                                    <p:animScale>
                                      <p:cBhvr>
                                        <p:cTn id="69" dur="500" fill="hold"/>
                                        <p:tgtEl>
                                          <p:spTgt spid="4"/>
                                        </p:tgtEl>
                                      </p:cBhvr>
                                      <p:by x="105000" y="105000"/>
                                    </p:animScale>
                                  </p:childTnLst>
                                </p:cTn>
                              </p:par>
                              <p:par>
                                <p:cTn id="70" presetID="22" presetClass="entr" presetSubtype="8" fill="hold" grpId="0" nodeType="withEffect">
                                  <p:stCondLst>
                                    <p:cond delay="5000"/>
                                  </p:stCondLst>
                                  <p:childTnLst>
                                    <p:set>
                                      <p:cBhvr>
                                        <p:cTn id="71" dur="1" fill="hold">
                                          <p:stCondLst>
                                            <p:cond delay="0"/>
                                          </p:stCondLst>
                                        </p:cTn>
                                        <p:tgtEl>
                                          <p:spTgt spid="5"/>
                                        </p:tgtEl>
                                        <p:attrNameLst>
                                          <p:attrName>style.visibility</p:attrName>
                                        </p:attrNameLst>
                                      </p:cBhvr>
                                      <p:to>
                                        <p:strVal val="visible"/>
                                      </p:to>
                                    </p:set>
                                    <p:animEffect transition="in" filter="wipe(left)">
                                      <p:cBhvr>
                                        <p:cTn id="72" dur="500"/>
                                        <p:tgtEl>
                                          <p:spTgt spid="5"/>
                                        </p:tgtEl>
                                      </p:cBhvr>
                                    </p:animEffect>
                                  </p:childTnLst>
                                </p:cTn>
                              </p:par>
                              <p:par>
                                <p:cTn id="73" presetID="6" presetClass="emph" presetSubtype="0" accel="50000" decel="50000" autoRev="1" fill="hold" grpId="1" nodeType="withEffect">
                                  <p:stCondLst>
                                    <p:cond delay="5000"/>
                                  </p:stCondLst>
                                  <p:childTnLst>
                                    <p:animScale>
                                      <p:cBhvr>
                                        <p:cTn id="74" dur="500" fill="hold"/>
                                        <p:tgtEl>
                                          <p:spTgt spid="5"/>
                                        </p:tgtEl>
                                      </p:cBhvr>
                                      <p:by x="105000" y="105000"/>
                                    </p:animScale>
                                  </p:childTnLst>
                                </p:cTn>
                              </p:par>
                              <p:par>
                                <p:cTn id="75" presetID="22" presetClass="entr" presetSubtype="8" fill="hold" grpId="0" nodeType="withEffect">
                                  <p:stCondLst>
                                    <p:cond delay="5300"/>
                                  </p:stCondLst>
                                  <p:childTnLst>
                                    <p:set>
                                      <p:cBhvr>
                                        <p:cTn id="76" dur="1" fill="hold">
                                          <p:stCondLst>
                                            <p:cond delay="0"/>
                                          </p:stCondLst>
                                        </p:cTn>
                                        <p:tgtEl>
                                          <p:spTgt spid="6"/>
                                        </p:tgtEl>
                                        <p:attrNameLst>
                                          <p:attrName>style.visibility</p:attrName>
                                        </p:attrNameLst>
                                      </p:cBhvr>
                                      <p:to>
                                        <p:strVal val="visible"/>
                                      </p:to>
                                    </p:set>
                                    <p:animEffect transition="in" filter="wipe(left)">
                                      <p:cBhvr>
                                        <p:cTn id="77" dur="500"/>
                                        <p:tgtEl>
                                          <p:spTgt spid="6"/>
                                        </p:tgtEl>
                                      </p:cBhvr>
                                    </p:animEffect>
                                  </p:childTnLst>
                                </p:cTn>
                              </p:par>
                              <p:par>
                                <p:cTn id="78" presetID="6" presetClass="emph" presetSubtype="0" accel="50000" decel="50000" autoRev="1" fill="hold" grpId="1" nodeType="withEffect">
                                  <p:stCondLst>
                                    <p:cond delay="5300"/>
                                  </p:stCondLst>
                                  <p:childTnLst>
                                    <p:animScale>
                                      <p:cBhvr>
                                        <p:cTn id="79" dur="500" fill="hold"/>
                                        <p:tgtEl>
                                          <p:spTgt spid="6"/>
                                        </p:tgtEl>
                                      </p:cBhvr>
                                      <p:by x="105000" y="105000"/>
                                    </p:animScale>
                                  </p:childTnLst>
                                </p:cTn>
                              </p:par>
                              <p:par>
                                <p:cTn id="80" presetID="22" presetClass="entr" presetSubtype="8" fill="hold" grpId="0" nodeType="withEffect">
                                  <p:stCondLst>
                                    <p:cond delay="5700"/>
                                  </p:stCondLst>
                                  <p:childTnLst>
                                    <p:set>
                                      <p:cBhvr>
                                        <p:cTn id="81" dur="1" fill="hold">
                                          <p:stCondLst>
                                            <p:cond delay="0"/>
                                          </p:stCondLst>
                                        </p:cTn>
                                        <p:tgtEl>
                                          <p:spTgt spid="18"/>
                                        </p:tgtEl>
                                        <p:attrNameLst>
                                          <p:attrName>style.visibility</p:attrName>
                                        </p:attrNameLst>
                                      </p:cBhvr>
                                      <p:to>
                                        <p:strVal val="visible"/>
                                      </p:to>
                                    </p:set>
                                    <p:animEffect transition="in" filter="wipe(left)">
                                      <p:cBhvr>
                                        <p:cTn id="82" dur="500"/>
                                        <p:tgtEl>
                                          <p:spTgt spid="18"/>
                                        </p:tgtEl>
                                      </p:cBhvr>
                                    </p:animEffect>
                                  </p:childTnLst>
                                </p:cTn>
                              </p:par>
                              <p:par>
                                <p:cTn id="83" presetID="6" presetClass="emph" presetSubtype="0" accel="50000" decel="50000" autoRev="1" fill="hold" grpId="1" nodeType="withEffect">
                                  <p:stCondLst>
                                    <p:cond delay="5700"/>
                                  </p:stCondLst>
                                  <p:childTnLst>
                                    <p:animScale>
                                      <p:cBhvr>
                                        <p:cTn id="84" dur="500"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P spid="3" grpId="1" animBg="1"/>
      <p:bldP spid="4" grpId="0" animBg="1"/>
      <p:bldP spid="4" grpId="1" animBg="1"/>
      <p:bldP spid="5" grpId="0" animBg="1"/>
      <p:bldP spid="5" grpId="1" animBg="1"/>
      <p:bldP spid="6" grpId="0" animBg="1"/>
      <p:bldP spid="6" grpId="1" animBg="1"/>
      <p:bldP spid="18" grpId="0" animBg="1"/>
      <p:bldP spid="18"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4" grpId="0" animBg="1"/>
      <p:bldP spid="34" grpId="1" animBg="1"/>
      <p:bldP spid="35" grpId="0" animBg="1"/>
      <p:bldP spid="35" grpId="1" animBg="1"/>
      <p:bldP spid="36" grpId="0" animBg="1"/>
      <p:bldP spid="36" grpId="1" animBg="1"/>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62_Custom Layout">
    <p:spTree>
      <p:nvGrpSpPr>
        <p:cNvPr id="1" name=""/>
        <p:cNvGrpSpPr/>
        <p:nvPr/>
      </p:nvGrpSpPr>
      <p:grpSpPr>
        <a:xfrm>
          <a:off x="0" y="0"/>
          <a:ext cx="0" cy="0"/>
          <a:chOff x="0" y="0"/>
          <a:chExt cx="0" cy="0"/>
        </a:xfrm>
      </p:grpSpPr>
      <p:sp>
        <p:nvSpPr>
          <p:cNvPr id="9" name="Picture Placeholder 8"/>
          <p:cNvSpPr>
            <a:spLocks noGrp="1"/>
          </p:cNvSpPr>
          <p:nvPr>
            <p:ph type="pic" sz="quarter" idx="16"/>
          </p:nvPr>
        </p:nvSpPr>
        <p:spPr>
          <a:xfrm>
            <a:off x="6096000" y="4249783"/>
            <a:ext cx="1923144" cy="260821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17"/>
          </p:nvPr>
        </p:nvSpPr>
        <p:spPr>
          <a:xfrm>
            <a:off x="10268856" y="1125538"/>
            <a:ext cx="1923144" cy="260821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44" name="Picture Placeholder 8"/>
          <p:cNvSpPr>
            <a:spLocks noGrp="1"/>
          </p:cNvSpPr>
          <p:nvPr>
            <p:ph type="pic" sz="quarter" idx="14"/>
          </p:nvPr>
        </p:nvSpPr>
        <p:spPr>
          <a:xfrm>
            <a:off x="8178798" y="2571016"/>
            <a:ext cx="1923144" cy="2608217"/>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017106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6" presetClass="emph" presetSubtype="0" accel="50000" decel="50000" autoRev="1" fill="hold" grpId="1" nodeType="withEffect">
                                  <p:stCondLst>
                                    <p:cond delay="0"/>
                                  </p:stCondLst>
                                  <p:childTnLst>
                                    <p:animScale>
                                      <p:cBhvr>
                                        <p:cTn id="9" dur="500" fill="hold"/>
                                        <p:tgtEl>
                                          <p:spTgt spid="9"/>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44"/>
                                        </p:tgtEl>
                                        <p:attrNameLst>
                                          <p:attrName>style.visibility</p:attrName>
                                        </p:attrNameLst>
                                      </p:cBhvr>
                                      <p:to>
                                        <p:strVal val="visible"/>
                                      </p:to>
                                    </p:set>
                                    <p:animEffect transition="in" filter="wipe(left)">
                                      <p:cBhvr>
                                        <p:cTn id="12" dur="500"/>
                                        <p:tgtEl>
                                          <p:spTgt spid="44"/>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44"/>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1" grpId="0" animBg="1"/>
      <p:bldP spid="11" grpId="1" animBg="1"/>
      <p:bldP spid="44" grpId="0" animBg="1"/>
      <p:bldP spid="44" grpId="1" animBg="1"/>
    </p:bldLst>
  </p:timing>
</p:sldLayout>
</file>

<file path=ppt/slideLayouts/slideLayout450.xml><?xml version="1.0" encoding="utf-8"?>
<p:sldLayout xmlns:a="http://schemas.openxmlformats.org/drawingml/2006/main" xmlns:r="http://schemas.openxmlformats.org/officeDocument/2006/relationships" xmlns:p="http://schemas.openxmlformats.org/presentationml/2006/main" showMasterSp="0" preserve="1" userDrawn="1">
  <p:cSld name="66_Custom Layou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343965D-2EED-4558-9C5F-2742A87CC3A1}"/>
              </a:ext>
            </a:extLst>
          </p:cNvPr>
          <p:cNvPicPr>
            <a:picLocks noChangeAspect="1"/>
          </p:cNvPicPr>
          <p:nvPr userDrawn="1"/>
        </p:nvPicPr>
        <p:blipFill>
          <a:blip r:embed="rId2">
            <a:extLst>
              <a:ext uri="{28A0092B-C50C-407E-A947-70E740481C1C}">
                <a14:useLocalDpi xmlns:a14="http://schemas.microsoft.com/office/drawing/2010/main" val="0"/>
              </a:ext>
            </a:extLst>
          </a:blip>
          <a:srcRect l="37272"/>
          <a:stretch/>
        </p:blipFill>
        <p:spPr>
          <a:xfrm>
            <a:off x="0" y="356459"/>
            <a:ext cx="6096000" cy="6030254"/>
          </a:xfrm>
          <a:custGeom>
            <a:avLst/>
            <a:gdLst>
              <a:gd name="connsiteX0" fmla="*/ 0 w 6096000"/>
              <a:gd name="connsiteY0" fmla="*/ 0 h 6030254"/>
              <a:gd name="connsiteX1" fmla="*/ 6096000 w 6096000"/>
              <a:gd name="connsiteY1" fmla="*/ 0 h 6030254"/>
              <a:gd name="connsiteX2" fmla="*/ 6096000 w 6096000"/>
              <a:gd name="connsiteY2" fmla="*/ 6030254 h 6030254"/>
              <a:gd name="connsiteX3" fmla="*/ 0 w 6096000"/>
              <a:gd name="connsiteY3" fmla="*/ 6030254 h 6030254"/>
            </a:gdLst>
            <a:ahLst/>
            <a:cxnLst>
              <a:cxn ang="0">
                <a:pos x="connsiteX0" y="connsiteY0"/>
              </a:cxn>
              <a:cxn ang="0">
                <a:pos x="connsiteX1" y="connsiteY1"/>
              </a:cxn>
              <a:cxn ang="0">
                <a:pos x="connsiteX2" y="connsiteY2"/>
              </a:cxn>
              <a:cxn ang="0">
                <a:pos x="connsiteX3" y="connsiteY3"/>
              </a:cxn>
            </a:cxnLst>
            <a:rect l="l" t="t" r="r" b="b"/>
            <a:pathLst>
              <a:path w="6096000" h="6030254">
                <a:moveTo>
                  <a:pt x="0" y="0"/>
                </a:moveTo>
                <a:lnTo>
                  <a:pt x="6096000" y="0"/>
                </a:lnTo>
                <a:lnTo>
                  <a:pt x="6096000" y="6030254"/>
                </a:lnTo>
                <a:lnTo>
                  <a:pt x="0" y="6030254"/>
                </a:lnTo>
                <a:close/>
              </a:path>
            </a:pathLst>
          </a:custGeom>
          <a:effectLst/>
        </p:spPr>
      </p:pic>
      <p:sp>
        <p:nvSpPr>
          <p:cNvPr id="10" name="Picture Placeholder 9">
            <a:extLst>
              <a:ext uri="{FF2B5EF4-FFF2-40B4-BE49-F238E27FC236}">
                <a16:creationId xmlns:a16="http://schemas.microsoft.com/office/drawing/2014/main" id="{E5B4DBEF-EA49-4373-9307-A6D10828EB07}"/>
              </a:ext>
            </a:extLst>
          </p:cNvPr>
          <p:cNvSpPr>
            <a:spLocks noGrp="1"/>
          </p:cNvSpPr>
          <p:nvPr>
            <p:ph type="pic" sz="quarter" idx="31"/>
          </p:nvPr>
        </p:nvSpPr>
        <p:spPr>
          <a:xfrm>
            <a:off x="0" y="495301"/>
            <a:ext cx="5356490" cy="5331619"/>
          </a:xfrm>
          <a:custGeom>
            <a:avLst/>
            <a:gdLst>
              <a:gd name="connsiteX0" fmla="*/ 0 w 5356490"/>
              <a:gd name="connsiteY0" fmla="*/ 0 h 5331619"/>
              <a:gd name="connsiteX1" fmla="*/ 5094827 w 5356490"/>
              <a:gd name="connsiteY1" fmla="*/ 0 h 5331619"/>
              <a:gd name="connsiteX2" fmla="*/ 5316008 w 5356490"/>
              <a:gd name="connsiteY2" fmla="*/ 230706 h 5331619"/>
              <a:gd name="connsiteX3" fmla="*/ 5356490 w 5356490"/>
              <a:gd name="connsiteY3" fmla="*/ 5298282 h 5331619"/>
              <a:gd name="connsiteX4" fmla="*/ 5356489 w 5356490"/>
              <a:gd name="connsiteY4" fmla="*/ 5331619 h 5331619"/>
              <a:gd name="connsiteX5" fmla="*/ 0 w 5356490"/>
              <a:gd name="connsiteY5" fmla="*/ 5327006 h 533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56490" h="5331619">
                <a:moveTo>
                  <a:pt x="0" y="0"/>
                </a:moveTo>
                <a:lnTo>
                  <a:pt x="5094827" y="0"/>
                </a:lnTo>
                <a:cubicBezTo>
                  <a:pt x="5231448" y="0"/>
                  <a:pt x="5316008" y="94085"/>
                  <a:pt x="5316008" y="230706"/>
                </a:cubicBezTo>
                <a:lnTo>
                  <a:pt x="5356490" y="5298282"/>
                </a:lnTo>
                <a:cubicBezTo>
                  <a:pt x="5356490" y="5309394"/>
                  <a:pt x="5356489" y="5320507"/>
                  <a:pt x="5356489" y="5331619"/>
                </a:cubicBezTo>
                <a:lnTo>
                  <a:pt x="0" y="5327006"/>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a:extLst>
              <a:ext uri="{FF2B5EF4-FFF2-40B4-BE49-F238E27FC236}">
                <a16:creationId xmlns:a16="http://schemas.microsoft.com/office/drawing/2014/main" id="{CC6BA975-C896-4552-88A8-93ADDB39993C}"/>
              </a:ext>
            </a:extLst>
          </p:cNvPr>
          <p:cNvSpPr>
            <a:spLocks noGrp="1"/>
          </p:cNvSpPr>
          <p:nvPr>
            <p:ph type="title"/>
          </p:nvPr>
        </p:nvSpPr>
        <p:spPr>
          <a:xfrm>
            <a:off x="7101840" y="946702"/>
            <a:ext cx="4079681" cy="1249845"/>
          </a:xfrm>
        </p:spPr>
        <p:txBody>
          <a:bodyPr/>
          <a:lstStyle/>
          <a:p>
            <a:r>
              <a:rPr lang="en-US"/>
              <a:t>Click to edit Master title style</a:t>
            </a:r>
          </a:p>
        </p:txBody>
      </p:sp>
    </p:spTree>
    <p:extLst>
      <p:ext uri="{BB962C8B-B14F-4D97-AF65-F5344CB8AC3E}">
        <p14:creationId xmlns:p14="http://schemas.microsoft.com/office/powerpoint/2010/main" val="3393919839"/>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67_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09E918E-A6ED-4C79-BF50-0276F40653F8}"/>
              </a:ext>
            </a:extLst>
          </p:cNvPr>
          <p:cNvSpPr>
            <a:spLocks noGrp="1"/>
          </p:cNvSpPr>
          <p:nvPr>
            <p:ph type="title"/>
          </p:nvPr>
        </p:nvSpPr>
        <p:spPr>
          <a:xfrm>
            <a:off x="2028825" y="946702"/>
            <a:ext cx="4067176" cy="1249845"/>
          </a:xfrm>
        </p:spPr>
        <p:txBody>
          <a:bodyPr/>
          <a:lstStyle/>
          <a:p>
            <a:r>
              <a:rPr lang="en-US"/>
              <a:t>Click to edit Master title style</a:t>
            </a:r>
          </a:p>
        </p:txBody>
      </p:sp>
      <p:sp>
        <p:nvSpPr>
          <p:cNvPr id="9" name="Picture Placeholder 8">
            <a:extLst>
              <a:ext uri="{FF2B5EF4-FFF2-40B4-BE49-F238E27FC236}">
                <a16:creationId xmlns:a16="http://schemas.microsoft.com/office/drawing/2014/main" id="{5DB18CED-5540-4245-861E-E6D78AE0A9D7}"/>
              </a:ext>
            </a:extLst>
          </p:cNvPr>
          <p:cNvSpPr>
            <a:spLocks noGrp="1"/>
          </p:cNvSpPr>
          <p:nvPr>
            <p:ph type="pic" sz="quarter" idx="27"/>
          </p:nvPr>
        </p:nvSpPr>
        <p:spPr>
          <a:xfrm rot="19307849">
            <a:off x="7597951" y="2463457"/>
            <a:ext cx="1917131" cy="4834932"/>
          </a:xfrm>
          <a:custGeom>
            <a:avLst/>
            <a:gdLst>
              <a:gd name="connsiteX0" fmla="*/ 0 w 2047422"/>
              <a:gd name="connsiteY0" fmla="*/ 0 h 2343150"/>
              <a:gd name="connsiteX1" fmla="*/ 2047422 w 2047422"/>
              <a:gd name="connsiteY1" fmla="*/ 0 h 2343150"/>
              <a:gd name="connsiteX2" fmla="*/ 2047422 w 2047422"/>
              <a:gd name="connsiteY2" fmla="*/ 2343150 h 2343150"/>
              <a:gd name="connsiteX3" fmla="*/ 0 w 2047422"/>
              <a:gd name="connsiteY3" fmla="*/ 2343150 h 2343150"/>
              <a:gd name="connsiteX4" fmla="*/ 0 w 2047422"/>
              <a:gd name="connsiteY4" fmla="*/ 0 h 2343150"/>
              <a:gd name="connsiteX0" fmla="*/ 0 w 2047422"/>
              <a:gd name="connsiteY0" fmla="*/ 522147 h 2865297"/>
              <a:gd name="connsiteX1" fmla="*/ 2036254 w 2047422"/>
              <a:gd name="connsiteY1" fmla="*/ 0 h 2865297"/>
              <a:gd name="connsiteX2" fmla="*/ 2047422 w 2047422"/>
              <a:gd name="connsiteY2" fmla="*/ 2865297 h 2865297"/>
              <a:gd name="connsiteX3" fmla="*/ 0 w 2047422"/>
              <a:gd name="connsiteY3" fmla="*/ 2865297 h 2865297"/>
              <a:gd name="connsiteX4" fmla="*/ 0 w 2047422"/>
              <a:gd name="connsiteY4" fmla="*/ 522147 h 2865297"/>
              <a:gd name="connsiteX0" fmla="*/ 0 w 2047422"/>
              <a:gd name="connsiteY0" fmla="*/ 529524 h 2872674"/>
              <a:gd name="connsiteX1" fmla="*/ 2036254 w 2047422"/>
              <a:gd name="connsiteY1" fmla="*/ 7377 h 2872674"/>
              <a:gd name="connsiteX2" fmla="*/ 2047422 w 2047422"/>
              <a:gd name="connsiteY2" fmla="*/ 2872674 h 2872674"/>
              <a:gd name="connsiteX3" fmla="*/ 0 w 2047422"/>
              <a:gd name="connsiteY3" fmla="*/ 2872674 h 2872674"/>
              <a:gd name="connsiteX4" fmla="*/ 0 w 2047422"/>
              <a:gd name="connsiteY4" fmla="*/ 529524 h 2872674"/>
              <a:gd name="connsiteX0" fmla="*/ 143233 w 2047422"/>
              <a:gd name="connsiteY0" fmla="*/ 243575 h 2884689"/>
              <a:gd name="connsiteX1" fmla="*/ 2036254 w 2047422"/>
              <a:gd name="connsiteY1" fmla="*/ 19392 h 2884689"/>
              <a:gd name="connsiteX2" fmla="*/ 2047422 w 2047422"/>
              <a:gd name="connsiteY2" fmla="*/ 2884689 h 2884689"/>
              <a:gd name="connsiteX3" fmla="*/ 0 w 2047422"/>
              <a:gd name="connsiteY3" fmla="*/ 2884689 h 2884689"/>
              <a:gd name="connsiteX4" fmla="*/ 143233 w 2047422"/>
              <a:gd name="connsiteY4" fmla="*/ 243575 h 2884689"/>
              <a:gd name="connsiteX0" fmla="*/ 143233 w 2047422"/>
              <a:gd name="connsiteY0" fmla="*/ 236413 h 2877527"/>
              <a:gd name="connsiteX1" fmla="*/ 2036254 w 2047422"/>
              <a:gd name="connsiteY1" fmla="*/ 12230 h 2877527"/>
              <a:gd name="connsiteX2" fmla="*/ 2047422 w 2047422"/>
              <a:gd name="connsiteY2" fmla="*/ 2877527 h 2877527"/>
              <a:gd name="connsiteX3" fmla="*/ 0 w 2047422"/>
              <a:gd name="connsiteY3" fmla="*/ 2877527 h 2877527"/>
              <a:gd name="connsiteX4" fmla="*/ 143233 w 2047422"/>
              <a:gd name="connsiteY4" fmla="*/ 236413 h 2877527"/>
              <a:gd name="connsiteX0" fmla="*/ 143233 w 2047422"/>
              <a:gd name="connsiteY0" fmla="*/ 239306 h 2880420"/>
              <a:gd name="connsiteX1" fmla="*/ 2036254 w 2047422"/>
              <a:gd name="connsiteY1" fmla="*/ 15123 h 2880420"/>
              <a:gd name="connsiteX2" fmla="*/ 2047422 w 2047422"/>
              <a:gd name="connsiteY2" fmla="*/ 2880420 h 2880420"/>
              <a:gd name="connsiteX3" fmla="*/ 0 w 2047422"/>
              <a:gd name="connsiteY3" fmla="*/ 2880420 h 2880420"/>
              <a:gd name="connsiteX4" fmla="*/ 143233 w 2047422"/>
              <a:gd name="connsiteY4" fmla="*/ 239306 h 2880420"/>
              <a:gd name="connsiteX0" fmla="*/ 58584 w 1962773"/>
              <a:gd name="connsiteY0" fmla="*/ 239306 h 4715270"/>
              <a:gd name="connsiteX1" fmla="*/ 1951605 w 1962773"/>
              <a:gd name="connsiteY1" fmla="*/ 15123 h 4715270"/>
              <a:gd name="connsiteX2" fmla="*/ 1962773 w 1962773"/>
              <a:gd name="connsiteY2" fmla="*/ 2880420 h 4715270"/>
              <a:gd name="connsiteX3" fmla="*/ 0 w 1962773"/>
              <a:gd name="connsiteY3" fmla="*/ 4715270 h 4715270"/>
              <a:gd name="connsiteX4" fmla="*/ 58584 w 1962773"/>
              <a:gd name="connsiteY4" fmla="*/ 239306 h 4715270"/>
              <a:gd name="connsiteX0" fmla="*/ 58584 w 1951738"/>
              <a:gd name="connsiteY0" fmla="*/ 239306 h 4715270"/>
              <a:gd name="connsiteX1" fmla="*/ 1951605 w 1951738"/>
              <a:gd name="connsiteY1" fmla="*/ 15123 h 4715270"/>
              <a:gd name="connsiteX2" fmla="*/ 1883562 w 1951738"/>
              <a:gd name="connsiteY2" fmla="*/ 4358154 h 4715270"/>
              <a:gd name="connsiteX3" fmla="*/ 0 w 1951738"/>
              <a:gd name="connsiteY3" fmla="*/ 4715270 h 4715270"/>
              <a:gd name="connsiteX4" fmla="*/ 58584 w 1951738"/>
              <a:gd name="connsiteY4" fmla="*/ 239306 h 4715270"/>
              <a:gd name="connsiteX0" fmla="*/ 58584 w 1951738"/>
              <a:gd name="connsiteY0" fmla="*/ 239306 h 4715270"/>
              <a:gd name="connsiteX1" fmla="*/ 1951605 w 1951738"/>
              <a:gd name="connsiteY1" fmla="*/ 15123 h 4715270"/>
              <a:gd name="connsiteX2" fmla="*/ 1883562 w 1951738"/>
              <a:gd name="connsiteY2" fmla="*/ 4358154 h 4715270"/>
              <a:gd name="connsiteX3" fmla="*/ 1773781 w 1951738"/>
              <a:gd name="connsiteY3" fmla="*/ 4521470 h 4715270"/>
              <a:gd name="connsiteX4" fmla="*/ 0 w 1951738"/>
              <a:gd name="connsiteY4" fmla="*/ 4715270 h 4715270"/>
              <a:gd name="connsiteX5" fmla="*/ 58584 w 1951738"/>
              <a:gd name="connsiteY5" fmla="*/ 239306 h 4715270"/>
              <a:gd name="connsiteX0" fmla="*/ 58584 w 1951738"/>
              <a:gd name="connsiteY0" fmla="*/ 239306 h 4715270"/>
              <a:gd name="connsiteX1" fmla="*/ 1951605 w 1951738"/>
              <a:gd name="connsiteY1" fmla="*/ 15123 h 4715270"/>
              <a:gd name="connsiteX2" fmla="*/ 1883562 w 1951738"/>
              <a:gd name="connsiteY2" fmla="*/ 4358154 h 4715270"/>
              <a:gd name="connsiteX3" fmla="*/ 1773781 w 1951738"/>
              <a:gd name="connsiteY3" fmla="*/ 4521470 h 4715270"/>
              <a:gd name="connsiteX4" fmla="*/ 0 w 1951738"/>
              <a:gd name="connsiteY4" fmla="*/ 4715270 h 4715270"/>
              <a:gd name="connsiteX5" fmla="*/ 58584 w 1951738"/>
              <a:gd name="connsiteY5" fmla="*/ 239306 h 4715270"/>
              <a:gd name="connsiteX0" fmla="*/ 58584 w 1951738"/>
              <a:gd name="connsiteY0" fmla="*/ 239306 h 4715270"/>
              <a:gd name="connsiteX1" fmla="*/ 1951605 w 1951738"/>
              <a:gd name="connsiteY1" fmla="*/ 15123 h 4715270"/>
              <a:gd name="connsiteX2" fmla="*/ 1883562 w 1951738"/>
              <a:gd name="connsiteY2" fmla="*/ 4358154 h 4715270"/>
              <a:gd name="connsiteX3" fmla="*/ 1721710 w 1951738"/>
              <a:gd name="connsiteY3" fmla="*/ 4520894 h 4715270"/>
              <a:gd name="connsiteX4" fmla="*/ 0 w 1951738"/>
              <a:gd name="connsiteY4" fmla="*/ 4715270 h 4715270"/>
              <a:gd name="connsiteX5" fmla="*/ 58584 w 1951738"/>
              <a:gd name="connsiteY5" fmla="*/ 239306 h 4715270"/>
              <a:gd name="connsiteX0" fmla="*/ 58584 w 1951737"/>
              <a:gd name="connsiteY0" fmla="*/ 239306 h 4715270"/>
              <a:gd name="connsiteX1" fmla="*/ 1951605 w 1951737"/>
              <a:gd name="connsiteY1" fmla="*/ 15123 h 4715270"/>
              <a:gd name="connsiteX2" fmla="*/ 1882868 w 1951737"/>
              <a:gd name="connsiteY2" fmla="*/ 4333366 h 4715270"/>
              <a:gd name="connsiteX3" fmla="*/ 1721710 w 1951737"/>
              <a:gd name="connsiteY3" fmla="*/ 4520894 h 4715270"/>
              <a:gd name="connsiteX4" fmla="*/ 0 w 1951737"/>
              <a:gd name="connsiteY4" fmla="*/ 4715270 h 4715270"/>
              <a:gd name="connsiteX5" fmla="*/ 58584 w 1951737"/>
              <a:gd name="connsiteY5" fmla="*/ 239306 h 4715270"/>
              <a:gd name="connsiteX0" fmla="*/ 58584 w 1951737"/>
              <a:gd name="connsiteY0" fmla="*/ 239306 h 4715270"/>
              <a:gd name="connsiteX1" fmla="*/ 1951605 w 1951737"/>
              <a:gd name="connsiteY1" fmla="*/ 15123 h 4715270"/>
              <a:gd name="connsiteX2" fmla="*/ 1882868 w 1951737"/>
              <a:gd name="connsiteY2" fmla="*/ 4333366 h 4715270"/>
              <a:gd name="connsiteX3" fmla="*/ 1721710 w 1951737"/>
              <a:gd name="connsiteY3" fmla="*/ 4520894 h 4715270"/>
              <a:gd name="connsiteX4" fmla="*/ 983508 w 1951737"/>
              <a:gd name="connsiteY4" fmla="*/ 4663150 h 4715270"/>
              <a:gd name="connsiteX5" fmla="*/ 0 w 1951737"/>
              <a:gd name="connsiteY5" fmla="*/ 4715270 h 4715270"/>
              <a:gd name="connsiteX6" fmla="*/ 58584 w 1951737"/>
              <a:gd name="connsiteY6" fmla="*/ 239306 h 4715270"/>
              <a:gd name="connsiteX0" fmla="*/ 58584 w 1951737"/>
              <a:gd name="connsiteY0" fmla="*/ 239306 h 4715270"/>
              <a:gd name="connsiteX1" fmla="*/ 1951605 w 1951737"/>
              <a:gd name="connsiteY1" fmla="*/ 15123 h 4715270"/>
              <a:gd name="connsiteX2" fmla="*/ 1882868 w 1951737"/>
              <a:gd name="connsiteY2" fmla="*/ 4333366 h 4715270"/>
              <a:gd name="connsiteX3" fmla="*/ 1721710 w 1951737"/>
              <a:gd name="connsiteY3" fmla="*/ 4520894 h 4715270"/>
              <a:gd name="connsiteX4" fmla="*/ 983508 w 1951737"/>
              <a:gd name="connsiteY4" fmla="*/ 4663150 h 4715270"/>
              <a:gd name="connsiteX5" fmla="*/ 0 w 1951737"/>
              <a:gd name="connsiteY5" fmla="*/ 4715270 h 4715270"/>
              <a:gd name="connsiteX6" fmla="*/ 58584 w 1951737"/>
              <a:gd name="connsiteY6" fmla="*/ 239306 h 4715270"/>
              <a:gd name="connsiteX0" fmla="*/ 58584 w 1951737"/>
              <a:gd name="connsiteY0" fmla="*/ 239306 h 4715270"/>
              <a:gd name="connsiteX1" fmla="*/ 1951605 w 1951737"/>
              <a:gd name="connsiteY1" fmla="*/ 15123 h 4715270"/>
              <a:gd name="connsiteX2" fmla="*/ 1882868 w 1951737"/>
              <a:gd name="connsiteY2" fmla="*/ 4333366 h 4715270"/>
              <a:gd name="connsiteX3" fmla="*/ 1721710 w 1951737"/>
              <a:gd name="connsiteY3" fmla="*/ 4520894 h 4715270"/>
              <a:gd name="connsiteX4" fmla="*/ 983508 w 1951737"/>
              <a:gd name="connsiteY4" fmla="*/ 4663150 h 4715270"/>
              <a:gd name="connsiteX5" fmla="*/ 0 w 1951737"/>
              <a:gd name="connsiteY5" fmla="*/ 4715270 h 4715270"/>
              <a:gd name="connsiteX6" fmla="*/ 58584 w 1951737"/>
              <a:gd name="connsiteY6" fmla="*/ 239306 h 4715270"/>
              <a:gd name="connsiteX0" fmla="*/ 58584 w 1951737"/>
              <a:gd name="connsiteY0" fmla="*/ 239306 h 4715270"/>
              <a:gd name="connsiteX1" fmla="*/ 1951605 w 1951737"/>
              <a:gd name="connsiteY1" fmla="*/ 15123 h 4715270"/>
              <a:gd name="connsiteX2" fmla="*/ 1882868 w 1951737"/>
              <a:gd name="connsiteY2" fmla="*/ 4333366 h 4715270"/>
              <a:gd name="connsiteX3" fmla="*/ 1721710 w 1951737"/>
              <a:gd name="connsiteY3" fmla="*/ 4520894 h 4715270"/>
              <a:gd name="connsiteX4" fmla="*/ 983508 w 1951737"/>
              <a:gd name="connsiteY4" fmla="*/ 4663150 h 4715270"/>
              <a:gd name="connsiteX5" fmla="*/ 0 w 1951737"/>
              <a:gd name="connsiteY5" fmla="*/ 4715270 h 4715270"/>
              <a:gd name="connsiteX6" fmla="*/ 58584 w 1951737"/>
              <a:gd name="connsiteY6" fmla="*/ 239306 h 4715270"/>
              <a:gd name="connsiteX0" fmla="*/ 58584 w 1951737"/>
              <a:gd name="connsiteY0" fmla="*/ 239306 h 4834932"/>
              <a:gd name="connsiteX1" fmla="*/ 1951605 w 1951737"/>
              <a:gd name="connsiteY1" fmla="*/ 15123 h 4834932"/>
              <a:gd name="connsiteX2" fmla="*/ 1882868 w 1951737"/>
              <a:gd name="connsiteY2" fmla="*/ 4333366 h 4834932"/>
              <a:gd name="connsiteX3" fmla="*/ 1721710 w 1951737"/>
              <a:gd name="connsiteY3" fmla="*/ 4520894 h 4834932"/>
              <a:gd name="connsiteX4" fmla="*/ 983508 w 1951737"/>
              <a:gd name="connsiteY4" fmla="*/ 4663150 h 4834932"/>
              <a:gd name="connsiteX5" fmla="*/ 149342 w 1951737"/>
              <a:gd name="connsiteY5" fmla="*/ 4834932 h 4834932"/>
              <a:gd name="connsiteX6" fmla="*/ 0 w 1951737"/>
              <a:gd name="connsiteY6" fmla="*/ 4715270 h 4834932"/>
              <a:gd name="connsiteX7" fmla="*/ 58584 w 1951737"/>
              <a:gd name="connsiteY7" fmla="*/ 239306 h 4834932"/>
              <a:gd name="connsiteX0" fmla="*/ 23978 w 1917131"/>
              <a:gd name="connsiteY0" fmla="*/ 239306 h 4834932"/>
              <a:gd name="connsiteX1" fmla="*/ 1916999 w 1917131"/>
              <a:gd name="connsiteY1" fmla="*/ 15123 h 4834932"/>
              <a:gd name="connsiteX2" fmla="*/ 1848262 w 1917131"/>
              <a:gd name="connsiteY2" fmla="*/ 4333366 h 4834932"/>
              <a:gd name="connsiteX3" fmla="*/ 1687104 w 1917131"/>
              <a:gd name="connsiteY3" fmla="*/ 4520894 h 4834932"/>
              <a:gd name="connsiteX4" fmla="*/ 948902 w 1917131"/>
              <a:gd name="connsiteY4" fmla="*/ 4663150 h 4834932"/>
              <a:gd name="connsiteX5" fmla="*/ 114736 w 1917131"/>
              <a:gd name="connsiteY5" fmla="*/ 4834932 h 4834932"/>
              <a:gd name="connsiteX6" fmla="*/ 0 w 1917131"/>
              <a:gd name="connsiteY6" fmla="*/ 4702101 h 4834932"/>
              <a:gd name="connsiteX7" fmla="*/ 23978 w 1917131"/>
              <a:gd name="connsiteY7" fmla="*/ 239306 h 4834932"/>
              <a:gd name="connsiteX0" fmla="*/ 23978 w 1917131"/>
              <a:gd name="connsiteY0" fmla="*/ 239306 h 4834932"/>
              <a:gd name="connsiteX1" fmla="*/ 1916999 w 1917131"/>
              <a:gd name="connsiteY1" fmla="*/ 15123 h 4834932"/>
              <a:gd name="connsiteX2" fmla="*/ 1848262 w 1917131"/>
              <a:gd name="connsiteY2" fmla="*/ 4333366 h 4834932"/>
              <a:gd name="connsiteX3" fmla="*/ 1687104 w 1917131"/>
              <a:gd name="connsiteY3" fmla="*/ 4520894 h 4834932"/>
              <a:gd name="connsiteX4" fmla="*/ 948902 w 1917131"/>
              <a:gd name="connsiteY4" fmla="*/ 4663150 h 4834932"/>
              <a:gd name="connsiteX5" fmla="*/ 114736 w 1917131"/>
              <a:gd name="connsiteY5" fmla="*/ 4834932 h 4834932"/>
              <a:gd name="connsiteX6" fmla="*/ 0 w 1917131"/>
              <a:gd name="connsiteY6" fmla="*/ 4702101 h 4834932"/>
              <a:gd name="connsiteX7" fmla="*/ 23978 w 1917131"/>
              <a:gd name="connsiteY7" fmla="*/ 239306 h 4834932"/>
              <a:gd name="connsiteX0" fmla="*/ 23978 w 1917131"/>
              <a:gd name="connsiteY0" fmla="*/ 239306 h 4834932"/>
              <a:gd name="connsiteX1" fmla="*/ 1916999 w 1917131"/>
              <a:gd name="connsiteY1" fmla="*/ 15123 h 4834932"/>
              <a:gd name="connsiteX2" fmla="*/ 1848262 w 1917131"/>
              <a:gd name="connsiteY2" fmla="*/ 4333366 h 4834932"/>
              <a:gd name="connsiteX3" fmla="*/ 1687104 w 1917131"/>
              <a:gd name="connsiteY3" fmla="*/ 4520894 h 4834932"/>
              <a:gd name="connsiteX4" fmla="*/ 948902 w 1917131"/>
              <a:gd name="connsiteY4" fmla="*/ 4663150 h 4834932"/>
              <a:gd name="connsiteX5" fmla="*/ 114736 w 1917131"/>
              <a:gd name="connsiteY5" fmla="*/ 4834932 h 4834932"/>
              <a:gd name="connsiteX6" fmla="*/ 0 w 1917131"/>
              <a:gd name="connsiteY6" fmla="*/ 4702101 h 4834932"/>
              <a:gd name="connsiteX7" fmla="*/ 23978 w 1917131"/>
              <a:gd name="connsiteY7" fmla="*/ 239306 h 4834932"/>
              <a:gd name="connsiteX0" fmla="*/ 23978 w 1917131"/>
              <a:gd name="connsiteY0" fmla="*/ 239306 h 4834932"/>
              <a:gd name="connsiteX1" fmla="*/ 1916999 w 1917131"/>
              <a:gd name="connsiteY1" fmla="*/ 15123 h 4834932"/>
              <a:gd name="connsiteX2" fmla="*/ 1848262 w 1917131"/>
              <a:gd name="connsiteY2" fmla="*/ 4333366 h 4834932"/>
              <a:gd name="connsiteX3" fmla="*/ 1687104 w 1917131"/>
              <a:gd name="connsiteY3" fmla="*/ 4520894 h 4834932"/>
              <a:gd name="connsiteX4" fmla="*/ 948533 w 1917131"/>
              <a:gd name="connsiteY4" fmla="*/ 4679021 h 4834932"/>
              <a:gd name="connsiteX5" fmla="*/ 114736 w 1917131"/>
              <a:gd name="connsiteY5" fmla="*/ 4834932 h 4834932"/>
              <a:gd name="connsiteX6" fmla="*/ 0 w 1917131"/>
              <a:gd name="connsiteY6" fmla="*/ 4702101 h 4834932"/>
              <a:gd name="connsiteX7" fmla="*/ 23978 w 1917131"/>
              <a:gd name="connsiteY7" fmla="*/ 239306 h 4834932"/>
              <a:gd name="connsiteX0" fmla="*/ 23978 w 1917131"/>
              <a:gd name="connsiteY0" fmla="*/ 239306 h 4834932"/>
              <a:gd name="connsiteX1" fmla="*/ 1916999 w 1917131"/>
              <a:gd name="connsiteY1" fmla="*/ 15123 h 4834932"/>
              <a:gd name="connsiteX2" fmla="*/ 1848262 w 1917131"/>
              <a:gd name="connsiteY2" fmla="*/ 4333366 h 4834932"/>
              <a:gd name="connsiteX3" fmla="*/ 1687104 w 1917131"/>
              <a:gd name="connsiteY3" fmla="*/ 4520894 h 4834932"/>
              <a:gd name="connsiteX4" fmla="*/ 948533 w 1917131"/>
              <a:gd name="connsiteY4" fmla="*/ 4679021 h 4834932"/>
              <a:gd name="connsiteX5" fmla="*/ 114736 w 1917131"/>
              <a:gd name="connsiteY5" fmla="*/ 4834932 h 4834932"/>
              <a:gd name="connsiteX6" fmla="*/ 0 w 1917131"/>
              <a:gd name="connsiteY6" fmla="*/ 4702101 h 4834932"/>
              <a:gd name="connsiteX7" fmla="*/ 23978 w 1917131"/>
              <a:gd name="connsiteY7" fmla="*/ 239306 h 4834932"/>
              <a:gd name="connsiteX0" fmla="*/ 23978 w 1917131"/>
              <a:gd name="connsiteY0" fmla="*/ 239306 h 4834932"/>
              <a:gd name="connsiteX1" fmla="*/ 1916999 w 1917131"/>
              <a:gd name="connsiteY1" fmla="*/ 15123 h 4834932"/>
              <a:gd name="connsiteX2" fmla="*/ 1848262 w 1917131"/>
              <a:gd name="connsiteY2" fmla="*/ 4333366 h 4834932"/>
              <a:gd name="connsiteX3" fmla="*/ 1687104 w 1917131"/>
              <a:gd name="connsiteY3" fmla="*/ 4520894 h 4834932"/>
              <a:gd name="connsiteX4" fmla="*/ 948533 w 1917131"/>
              <a:gd name="connsiteY4" fmla="*/ 4679021 h 4834932"/>
              <a:gd name="connsiteX5" fmla="*/ 114736 w 1917131"/>
              <a:gd name="connsiteY5" fmla="*/ 4834932 h 4834932"/>
              <a:gd name="connsiteX6" fmla="*/ 0 w 1917131"/>
              <a:gd name="connsiteY6" fmla="*/ 4702101 h 4834932"/>
              <a:gd name="connsiteX7" fmla="*/ 23978 w 1917131"/>
              <a:gd name="connsiteY7" fmla="*/ 239306 h 4834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7131" h="4834932">
                <a:moveTo>
                  <a:pt x="23978" y="239306"/>
                </a:moveTo>
                <a:cubicBezTo>
                  <a:pt x="600978" y="122073"/>
                  <a:pt x="1177515" y="-52560"/>
                  <a:pt x="1916999" y="15123"/>
                </a:cubicBezTo>
                <a:cubicBezTo>
                  <a:pt x="1920722" y="970222"/>
                  <a:pt x="1844539" y="3378267"/>
                  <a:pt x="1848262" y="4333366"/>
                </a:cubicBezTo>
                <a:cubicBezTo>
                  <a:pt x="1836849" y="4415703"/>
                  <a:pt x="1736266" y="4508669"/>
                  <a:pt x="1687104" y="4520894"/>
                </a:cubicBezTo>
                <a:cubicBezTo>
                  <a:pt x="1573622" y="4529900"/>
                  <a:pt x="1291203" y="4620088"/>
                  <a:pt x="948533" y="4679021"/>
                </a:cubicBezTo>
                <a:cubicBezTo>
                  <a:pt x="676191" y="4727310"/>
                  <a:pt x="677785" y="4740686"/>
                  <a:pt x="114736" y="4834932"/>
                </a:cubicBezTo>
                <a:cubicBezTo>
                  <a:pt x="65241" y="4810084"/>
                  <a:pt x="19997" y="4820903"/>
                  <a:pt x="0" y="4702101"/>
                </a:cubicBezTo>
                <a:lnTo>
                  <a:pt x="23978" y="239306"/>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a:extLst>
              <a:ext uri="{FF2B5EF4-FFF2-40B4-BE49-F238E27FC236}">
                <a16:creationId xmlns:a16="http://schemas.microsoft.com/office/drawing/2014/main" id="{F744D6AE-9ADA-448B-98FA-739A76B1F492}"/>
              </a:ext>
            </a:extLst>
          </p:cNvPr>
          <p:cNvSpPr>
            <a:spLocks noGrp="1"/>
          </p:cNvSpPr>
          <p:nvPr>
            <p:ph type="pic" sz="quarter" idx="46"/>
          </p:nvPr>
        </p:nvSpPr>
        <p:spPr>
          <a:xfrm rot="2445785">
            <a:off x="10178826" y="1101403"/>
            <a:ext cx="1366859" cy="5144145"/>
          </a:xfrm>
          <a:custGeom>
            <a:avLst/>
            <a:gdLst>
              <a:gd name="connsiteX0" fmla="*/ 0 w 2028916"/>
              <a:gd name="connsiteY0" fmla="*/ 0 h 2326822"/>
              <a:gd name="connsiteX1" fmla="*/ 2028916 w 2028916"/>
              <a:gd name="connsiteY1" fmla="*/ 0 h 2326822"/>
              <a:gd name="connsiteX2" fmla="*/ 2028916 w 2028916"/>
              <a:gd name="connsiteY2" fmla="*/ 2326822 h 2326822"/>
              <a:gd name="connsiteX3" fmla="*/ 0 w 2028916"/>
              <a:gd name="connsiteY3" fmla="*/ 2326822 h 2326822"/>
              <a:gd name="connsiteX4" fmla="*/ 0 w 2028916"/>
              <a:gd name="connsiteY4" fmla="*/ 0 h 2326822"/>
              <a:gd name="connsiteX0" fmla="*/ 0 w 2108542"/>
              <a:gd name="connsiteY0" fmla="*/ 2168777 h 4495599"/>
              <a:gd name="connsiteX1" fmla="*/ 2108542 w 2108542"/>
              <a:gd name="connsiteY1" fmla="*/ 0 h 4495599"/>
              <a:gd name="connsiteX2" fmla="*/ 2028916 w 2108542"/>
              <a:gd name="connsiteY2" fmla="*/ 4495599 h 4495599"/>
              <a:gd name="connsiteX3" fmla="*/ 0 w 2108542"/>
              <a:gd name="connsiteY3" fmla="*/ 4495599 h 4495599"/>
              <a:gd name="connsiteX4" fmla="*/ 0 w 2108542"/>
              <a:gd name="connsiteY4" fmla="*/ 2168777 h 4495599"/>
              <a:gd name="connsiteX0" fmla="*/ 933397 w 2108542"/>
              <a:gd name="connsiteY0" fmla="*/ 873689 h 4495599"/>
              <a:gd name="connsiteX1" fmla="*/ 2108542 w 2108542"/>
              <a:gd name="connsiteY1" fmla="*/ 0 h 4495599"/>
              <a:gd name="connsiteX2" fmla="*/ 2028916 w 2108542"/>
              <a:gd name="connsiteY2" fmla="*/ 4495599 h 4495599"/>
              <a:gd name="connsiteX3" fmla="*/ 0 w 2108542"/>
              <a:gd name="connsiteY3" fmla="*/ 4495599 h 4495599"/>
              <a:gd name="connsiteX4" fmla="*/ 933397 w 2108542"/>
              <a:gd name="connsiteY4" fmla="*/ 873689 h 4495599"/>
              <a:gd name="connsiteX0" fmla="*/ 195800 w 1370945"/>
              <a:gd name="connsiteY0" fmla="*/ 873689 h 5205346"/>
              <a:gd name="connsiteX1" fmla="*/ 1370945 w 1370945"/>
              <a:gd name="connsiteY1" fmla="*/ 0 h 5205346"/>
              <a:gd name="connsiteX2" fmla="*/ 1291319 w 1370945"/>
              <a:gd name="connsiteY2" fmla="*/ 4495599 h 5205346"/>
              <a:gd name="connsiteX3" fmla="*/ 0 w 1370945"/>
              <a:gd name="connsiteY3" fmla="*/ 5205346 h 5205346"/>
              <a:gd name="connsiteX4" fmla="*/ 195800 w 1370945"/>
              <a:gd name="connsiteY4" fmla="*/ 873689 h 5205346"/>
              <a:gd name="connsiteX0" fmla="*/ 195800 w 1370945"/>
              <a:gd name="connsiteY0" fmla="*/ 873689 h 5205346"/>
              <a:gd name="connsiteX1" fmla="*/ 1370945 w 1370945"/>
              <a:gd name="connsiteY1" fmla="*/ 0 h 5205346"/>
              <a:gd name="connsiteX2" fmla="*/ 1280871 w 1370945"/>
              <a:gd name="connsiteY2" fmla="*/ 4454303 h 5205346"/>
              <a:gd name="connsiteX3" fmla="*/ 0 w 1370945"/>
              <a:gd name="connsiteY3" fmla="*/ 5205346 h 5205346"/>
              <a:gd name="connsiteX4" fmla="*/ 195800 w 1370945"/>
              <a:gd name="connsiteY4" fmla="*/ 873689 h 5205346"/>
              <a:gd name="connsiteX0" fmla="*/ 195800 w 1380602"/>
              <a:gd name="connsiteY0" fmla="*/ 873689 h 5205346"/>
              <a:gd name="connsiteX1" fmla="*/ 1370945 w 1380602"/>
              <a:gd name="connsiteY1" fmla="*/ 0 h 5205346"/>
              <a:gd name="connsiteX2" fmla="*/ 1380602 w 1380602"/>
              <a:gd name="connsiteY2" fmla="*/ 166725 h 5205346"/>
              <a:gd name="connsiteX3" fmla="*/ 1280871 w 1380602"/>
              <a:gd name="connsiteY3" fmla="*/ 4454303 h 5205346"/>
              <a:gd name="connsiteX4" fmla="*/ 0 w 1380602"/>
              <a:gd name="connsiteY4" fmla="*/ 5205346 h 5205346"/>
              <a:gd name="connsiteX5" fmla="*/ 195800 w 1380602"/>
              <a:gd name="connsiteY5" fmla="*/ 873689 h 5205346"/>
              <a:gd name="connsiteX0" fmla="*/ 195800 w 1380602"/>
              <a:gd name="connsiteY0" fmla="*/ 823626 h 5155283"/>
              <a:gd name="connsiteX1" fmla="*/ 1294634 w 1380602"/>
              <a:gd name="connsiteY1" fmla="*/ 0 h 5155283"/>
              <a:gd name="connsiteX2" fmla="*/ 1380602 w 1380602"/>
              <a:gd name="connsiteY2" fmla="*/ 116662 h 5155283"/>
              <a:gd name="connsiteX3" fmla="*/ 1280871 w 1380602"/>
              <a:gd name="connsiteY3" fmla="*/ 4404240 h 5155283"/>
              <a:gd name="connsiteX4" fmla="*/ 0 w 1380602"/>
              <a:gd name="connsiteY4" fmla="*/ 5155283 h 5155283"/>
              <a:gd name="connsiteX5" fmla="*/ 195800 w 1380602"/>
              <a:gd name="connsiteY5" fmla="*/ 823626 h 5155283"/>
              <a:gd name="connsiteX0" fmla="*/ 296365 w 1380602"/>
              <a:gd name="connsiteY0" fmla="*/ 765228 h 5155283"/>
              <a:gd name="connsiteX1" fmla="*/ 1294634 w 1380602"/>
              <a:gd name="connsiteY1" fmla="*/ 0 h 5155283"/>
              <a:gd name="connsiteX2" fmla="*/ 1380602 w 1380602"/>
              <a:gd name="connsiteY2" fmla="*/ 116662 h 5155283"/>
              <a:gd name="connsiteX3" fmla="*/ 1280871 w 1380602"/>
              <a:gd name="connsiteY3" fmla="*/ 4404240 h 5155283"/>
              <a:gd name="connsiteX4" fmla="*/ 0 w 1380602"/>
              <a:gd name="connsiteY4" fmla="*/ 5155283 h 5155283"/>
              <a:gd name="connsiteX5" fmla="*/ 296365 w 1380602"/>
              <a:gd name="connsiteY5" fmla="*/ 765228 h 5155283"/>
              <a:gd name="connsiteX0" fmla="*/ 296365 w 1380602"/>
              <a:gd name="connsiteY0" fmla="*/ 765228 h 5155283"/>
              <a:gd name="connsiteX1" fmla="*/ 1294634 w 1380602"/>
              <a:gd name="connsiteY1" fmla="*/ 0 h 5155283"/>
              <a:gd name="connsiteX2" fmla="*/ 1380602 w 1380602"/>
              <a:gd name="connsiteY2" fmla="*/ 116662 h 5155283"/>
              <a:gd name="connsiteX3" fmla="*/ 1280871 w 1380602"/>
              <a:gd name="connsiteY3" fmla="*/ 4404240 h 5155283"/>
              <a:gd name="connsiteX4" fmla="*/ 0 w 1380602"/>
              <a:gd name="connsiteY4" fmla="*/ 5155283 h 5155283"/>
              <a:gd name="connsiteX5" fmla="*/ 200181 w 1380602"/>
              <a:gd name="connsiteY5" fmla="*/ 917318 h 5155283"/>
              <a:gd name="connsiteX6" fmla="*/ 296365 w 1380602"/>
              <a:gd name="connsiteY6" fmla="*/ 765228 h 5155283"/>
              <a:gd name="connsiteX0" fmla="*/ 296365 w 1380602"/>
              <a:gd name="connsiteY0" fmla="*/ 765228 h 5155283"/>
              <a:gd name="connsiteX1" fmla="*/ 1294634 w 1380602"/>
              <a:gd name="connsiteY1" fmla="*/ 0 h 5155283"/>
              <a:gd name="connsiteX2" fmla="*/ 1380602 w 1380602"/>
              <a:gd name="connsiteY2" fmla="*/ 116662 h 5155283"/>
              <a:gd name="connsiteX3" fmla="*/ 1280871 w 1380602"/>
              <a:gd name="connsiteY3" fmla="*/ 4404240 h 5155283"/>
              <a:gd name="connsiteX4" fmla="*/ 0 w 1380602"/>
              <a:gd name="connsiteY4" fmla="*/ 5155283 h 5155283"/>
              <a:gd name="connsiteX5" fmla="*/ 166907 w 1380602"/>
              <a:gd name="connsiteY5" fmla="*/ 1024600 h 5155283"/>
              <a:gd name="connsiteX6" fmla="*/ 296365 w 1380602"/>
              <a:gd name="connsiteY6" fmla="*/ 765228 h 5155283"/>
              <a:gd name="connsiteX0" fmla="*/ 296365 w 1380602"/>
              <a:gd name="connsiteY0" fmla="*/ 765228 h 5155283"/>
              <a:gd name="connsiteX1" fmla="*/ 1294634 w 1380602"/>
              <a:gd name="connsiteY1" fmla="*/ 0 h 5155283"/>
              <a:gd name="connsiteX2" fmla="*/ 1380602 w 1380602"/>
              <a:gd name="connsiteY2" fmla="*/ 116662 h 5155283"/>
              <a:gd name="connsiteX3" fmla="*/ 1280871 w 1380602"/>
              <a:gd name="connsiteY3" fmla="*/ 4404240 h 5155283"/>
              <a:gd name="connsiteX4" fmla="*/ 0 w 1380602"/>
              <a:gd name="connsiteY4" fmla="*/ 5155283 h 5155283"/>
              <a:gd name="connsiteX5" fmla="*/ 166907 w 1380602"/>
              <a:gd name="connsiteY5" fmla="*/ 1024600 h 5155283"/>
              <a:gd name="connsiteX6" fmla="*/ 296365 w 1380602"/>
              <a:gd name="connsiteY6" fmla="*/ 765228 h 5155283"/>
              <a:gd name="connsiteX0" fmla="*/ 296365 w 1380602"/>
              <a:gd name="connsiteY0" fmla="*/ 765228 h 5155283"/>
              <a:gd name="connsiteX1" fmla="*/ 1294634 w 1380602"/>
              <a:gd name="connsiteY1" fmla="*/ 0 h 5155283"/>
              <a:gd name="connsiteX2" fmla="*/ 1380602 w 1380602"/>
              <a:gd name="connsiteY2" fmla="*/ 116662 h 5155283"/>
              <a:gd name="connsiteX3" fmla="*/ 1280871 w 1380602"/>
              <a:gd name="connsiteY3" fmla="*/ 4404240 h 5155283"/>
              <a:gd name="connsiteX4" fmla="*/ 0 w 1380602"/>
              <a:gd name="connsiteY4" fmla="*/ 5155283 h 5155283"/>
              <a:gd name="connsiteX5" fmla="*/ 166907 w 1380602"/>
              <a:gd name="connsiteY5" fmla="*/ 1024600 h 5155283"/>
              <a:gd name="connsiteX6" fmla="*/ 296365 w 1380602"/>
              <a:gd name="connsiteY6" fmla="*/ 765228 h 5155283"/>
              <a:gd name="connsiteX0" fmla="*/ 296365 w 1380602"/>
              <a:gd name="connsiteY0" fmla="*/ 758760 h 5148815"/>
              <a:gd name="connsiteX1" fmla="*/ 1290777 w 1380602"/>
              <a:gd name="connsiteY1" fmla="*/ 0 h 5148815"/>
              <a:gd name="connsiteX2" fmla="*/ 1380602 w 1380602"/>
              <a:gd name="connsiteY2" fmla="*/ 110194 h 5148815"/>
              <a:gd name="connsiteX3" fmla="*/ 1280871 w 1380602"/>
              <a:gd name="connsiteY3" fmla="*/ 4397772 h 5148815"/>
              <a:gd name="connsiteX4" fmla="*/ 0 w 1380602"/>
              <a:gd name="connsiteY4" fmla="*/ 5148815 h 5148815"/>
              <a:gd name="connsiteX5" fmla="*/ 166907 w 1380602"/>
              <a:gd name="connsiteY5" fmla="*/ 1018132 h 5148815"/>
              <a:gd name="connsiteX6" fmla="*/ 296365 w 1380602"/>
              <a:gd name="connsiteY6" fmla="*/ 758760 h 5148815"/>
              <a:gd name="connsiteX0" fmla="*/ 296365 w 1380602"/>
              <a:gd name="connsiteY0" fmla="*/ 758760 h 5148815"/>
              <a:gd name="connsiteX1" fmla="*/ 1290777 w 1380602"/>
              <a:gd name="connsiteY1" fmla="*/ 0 h 5148815"/>
              <a:gd name="connsiteX2" fmla="*/ 1380602 w 1380602"/>
              <a:gd name="connsiteY2" fmla="*/ 110194 h 5148815"/>
              <a:gd name="connsiteX3" fmla="*/ 1280871 w 1380602"/>
              <a:gd name="connsiteY3" fmla="*/ 4397772 h 5148815"/>
              <a:gd name="connsiteX4" fmla="*/ 0 w 1380602"/>
              <a:gd name="connsiteY4" fmla="*/ 5148815 h 5148815"/>
              <a:gd name="connsiteX5" fmla="*/ 166907 w 1380602"/>
              <a:gd name="connsiteY5" fmla="*/ 1018132 h 5148815"/>
              <a:gd name="connsiteX6" fmla="*/ 296365 w 1380602"/>
              <a:gd name="connsiteY6" fmla="*/ 758760 h 5148815"/>
              <a:gd name="connsiteX0" fmla="*/ 296365 w 1380602"/>
              <a:gd name="connsiteY0" fmla="*/ 758760 h 5148815"/>
              <a:gd name="connsiteX1" fmla="*/ 1290777 w 1380602"/>
              <a:gd name="connsiteY1" fmla="*/ 0 h 5148815"/>
              <a:gd name="connsiteX2" fmla="*/ 1380602 w 1380602"/>
              <a:gd name="connsiteY2" fmla="*/ 110194 h 5148815"/>
              <a:gd name="connsiteX3" fmla="*/ 1277388 w 1380602"/>
              <a:gd name="connsiteY3" fmla="*/ 4261108 h 5148815"/>
              <a:gd name="connsiteX4" fmla="*/ 1280871 w 1380602"/>
              <a:gd name="connsiteY4" fmla="*/ 4397772 h 5148815"/>
              <a:gd name="connsiteX5" fmla="*/ 0 w 1380602"/>
              <a:gd name="connsiteY5" fmla="*/ 5148815 h 5148815"/>
              <a:gd name="connsiteX6" fmla="*/ 166907 w 1380602"/>
              <a:gd name="connsiteY6" fmla="*/ 1018132 h 5148815"/>
              <a:gd name="connsiteX7" fmla="*/ 296365 w 1380602"/>
              <a:gd name="connsiteY7" fmla="*/ 758760 h 5148815"/>
              <a:gd name="connsiteX0" fmla="*/ 296365 w 1380602"/>
              <a:gd name="connsiteY0" fmla="*/ 758760 h 5148815"/>
              <a:gd name="connsiteX1" fmla="*/ 1290777 w 1380602"/>
              <a:gd name="connsiteY1" fmla="*/ 0 h 5148815"/>
              <a:gd name="connsiteX2" fmla="*/ 1380602 w 1380602"/>
              <a:gd name="connsiteY2" fmla="*/ 110194 h 5148815"/>
              <a:gd name="connsiteX3" fmla="*/ 1277388 w 1380602"/>
              <a:gd name="connsiteY3" fmla="*/ 4261108 h 5148815"/>
              <a:gd name="connsiteX4" fmla="*/ 1142492 w 1380602"/>
              <a:gd name="connsiteY4" fmla="*/ 4510773 h 5148815"/>
              <a:gd name="connsiteX5" fmla="*/ 0 w 1380602"/>
              <a:gd name="connsiteY5" fmla="*/ 5148815 h 5148815"/>
              <a:gd name="connsiteX6" fmla="*/ 166907 w 1380602"/>
              <a:gd name="connsiteY6" fmla="*/ 1018132 h 5148815"/>
              <a:gd name="connsiteX7" fmla="*/ 296365 w 1380602"/>
              <a:gd name="connsiteY7" fmla="*/ 758760 h 5148815"/>
              <a:gd name="connsiteX0" fmla="*/ 296365 w 1380602"/>
              <a:gd name="connsiteY0" fmla="*/ 758760 h 5148815"/>
              <a:gd name="connsiteX1" fmla="*/ 1290777 w 1380602"/>
              <a:gd name="connsiteY1" fmla="*/ 0 h 5148815"/>
              <a:gd name="connsiteX2" fmla="*/ 1380602 w 1380602"/>
              <a:gd name="connsiteY2" fmla="*/ 110194 h 5148815"/>
              <a:gd name="connsiteX3" fmla="*/ 1277388 w 1380602"/>
              <a:gd name="connsiteY3" fmla="*/ 4261108 h 5148815"/>
              <a:gd name="connsiteX4" fmla="*/ 1142492 w 1380602"/>
              <a:gd name="connsiteY4" fmla="*/ 4510773 h 5148815"/>
              <a:gd name="connsiteX5" fmla="*/ 0 w 1380602"/>
              <a:gd name="connsiteY5" fmla="*/ 5148815 h 5148815"/>
              <a:gd name="connsiteX6" fmla="*/ 166907 w 1380602"/>
              <a:gd name="connsiteY6" fmla="*/ 1018132 h 5148815"/>
              <a:gd name="connsiteX7" fmla="*/ 296365 w 1380602"/>
              <a:gd name="connsiteY7" fmla="*/ 758760 h 5148815"/>
              <a:gd name="connsiteX0" fmla="*/ 296365 w 1380602"/>
              <a:gd name="connsiteY0" fmla="*/ 758760 h 5148815"/>
              <a:gd name="connsiteX1" fmla="*/ 1290777 w 1380602"/>
              <a:gd name="connsiteY1" fmla="*/ 0 h 5148815"/>
              <a:gd name="connsiteX2" fmla="*/ 1380602 w 1380602"/>
              <a:gd name="connsiteY2" fmla="*/ 110194 h 5148815"/>
              <a:gd name="connsiteX3" fmla="*/ 1277388 w 1380602"/>
              <a:gd name="connsiteY3" fmla="*/ 4261108 h 5148815"/>
              <a:gd name="connsiteX4" fmla="*/ 1142492 w 1380602"/>
              <a:gd name="connsiteY4" fmla="*/ 4510773 h 5148815"/>
              <a:gd name="connsiteX5" fmla="*/ 0 w 1380602"/>
              <a:gd name="connsiteY5" fmla="*/ 5148815 h 5148815"/>
              <a:gd name="connsiteX6" fmla="*/ 166907 w 1380602"/>
              <a:gd name="connsiteY6" fmla="*/ 1018132 h 5148815"/>
              <a:gd name="connsiteX7" fmla="*/ 296365 w 1380602"/>
              <a:gd name="connsiteY7" fmla="*/ 758760 h 5148815"/>
              <a:gd name="connsiteX0" fmla="*/ 296365 w 1380602"/>
              <a:gd name="connsiteY0" fmla="*/ 758760 h 5148815"/>
              <a:gd name="connsiteX1" fmla="*/ 1290777 w 1380602"/>
              <a:gd name="connsiteY1" fmla="*/ 0 h 5148815"/>
              <a:gd name="connsiteX2" fmla="*/ 1380602 w 1380602"/>
              <a:gd name="connsiteY2" fmla="*/ 110194 h 5148815"/>
              <a:gd name="connsiteX3" fmla="*/ 1277388 w 1380602"/>
              <a:gd name="connsiteY3" fmla="*/ 4261108 h 5148815"/>
              <a:gd name="connsiteX4" fmla="*/ 1142492 w 1380602"/>
              <a:gd name="connsiteY4" fmla="*/ 4510773 h 5148815"/>
              <a:gd name="connsiteX5" fmla="*/ 158910 w 1380602"/>
              <a:gd name="connsiteY5" fmla="*/ 5137265 h 5148815"/>
              <a:gd name="connsiteX6" fmla="*/ 0 w 1380602"/>
              <a:gd name="connsiteY6" fmla="*/ 5148815 h 5148815"/>
              <a:gd name="connsiteX7" fmla="*/ 166907 w 1380602"/>
              <a:gd name="connsiteY7" fmla="*/ 1018132 h 5148815"/>
              <a:gd name="connsiteX8" fmla="*/ 296365 w 1380602"/>
              <a:gd name="connsiteY8" fmla="*/ 758760 h 5148815"/>
              <a:gd name="connsiteX0" fmla="*/ 296365 w 1380602"/>
              <a:gd name="connsiteY0" fmla="*/ 758760 h 5169184"/>
              <a:gd name="connsiteX1" fmla="*/ 1290777 w 1380602"/>
              <a:gd name="connsiteY1" fmla="*/ 0 h 5169184"/>
              <a:gd name="connsiteX2" fmla="*/ 1380602 w 1380602"/>
              <a:gd name="connsiteY2" fmla="*/ 110194 h 5169184"/>
              <a:gd name="connsiteX3" fmla="*/ 1277388 w 1380602"/>
              <a:gd name="connsiteY3" fmla="*/ 4261108 h 5169184"/>
              <a:gd name="connsiteX4" fmla="*/ 1142492 w 1380602"/>
              <a:gd name="connsiteY4" fmla="*/ 4510773 h 5169184"/>
              <a:gd name="connsiteX5" fmla="*/ 158910 w 1380602"/>
              <a:gd name="connsiteY5" fmla="*/ 5137265 h 5169184"/>
              <a:gd name="connsiteX6" fmla="*/ 0 w 1380602"/>
              <a:gd name="connsiteY6" fmla="*/ 5148815 h 5169184"/>
              <a:gd name="connsiteX7" fmla="*/ 166907 w 1380602"/>
              <a:gd name="connsiteY7" fmla="*/ 1018132 h 5169184"/>
              <a:gd name="connsiteX8" fmla="*/ 296365 w 1380602"/>
              <a:gd name="connsiteY8" fmla="*/ 758760 h 5169184"/>
              <a:gd name="connsiteX0" fmla="*/ 273975 w 1358212"/>
              <a:gd name="connsiteY0" fmla="*/ 758760 h 5149174"/>
              <a:gd name="connsiteX1" fmla="*/ 1268387 w 1358212"/>
              <a:gd name="connsiteY1" fmla="*/ 0 h 5149174"/>
              <a:gd name="connsiteX2" fmla="*/ 1358212 w 1358212"/>
              <a:gd name="connsiteY2" fmla="*/ 110194 h 5149174"/>
              <a:gd name="connsiteX3" fmla="*/ 1254998 w 1358212"/>
              <a:gd name="connsiteY3" fmla="*/ 4261108 h 5149174"/>
              <a:gd name="connsiteX4" fmla="*/ 1120102 w 1358212"/>
              <a:gd name="connsiteY4" fmla="*/ 4510773 h 5149174"/>
              <a:gd name="connsiteX5" fmla="*/ 136520 w 1358212"/>
              <a:gd name="connsiteY5" fmla="*/ 5137265 h 5149174"/>
              <a:gd name="connsiteX6" fmla="*/ 0 w 1358212"/>
              <a:gd name="connsiteY6" fmla="*/ 5120082 h 5149174"/>
              <a:gd name="connsiteX7" fmla="*/ 144517 w 1358212"/>
              <a:gd name="connsiteY7" fmla="*/ 1018132 h 5149174"/>
              <a:gd name="connsiteX8" fmla="*/ 273975 w 1358212"/>
              <a:gd name="connsiteY8" fmla="*/ 758760 h 5149174"/>
              <a:gd name="connsiteX0" fmla="*/ 273975 w 1358212"/>
              <a:gd name="connsiteY0" fmla="*/ 758760 h 5149174"/>
              <a:gd name="connsiteX1" fmla="*/ 1268387 w 1358212"/>
              <a:gd name="connsiteY1" fmla="*/ 0 h 5149174"/>
              <a:gd name="connsiteX2" fmla="*/ 1358212 w 1358212"/>
              <a:gd name="connsiteY2" fmla="*/ 110194 h 5149174"/>
              <a:gd name="connsiteX3" fmla="*/ 1254998 w 1358212"/>
              <a:gd name="connsiteY3" fmla="*/ 4261108 h 5149174"/>
              <a:gd name="connsiteX4" fmla="*/ 1120102 w 1358212"/>
              <a:gd name="connsiteY4" fmla="*/ 4510773 h 5149174"/>
              <a:gd name="connsiteX5" fmla="*/ 136520 w 1358212"/>
              <a:gd name="connsiteY5" fmla="*/ 5137265 h 5149174"/>
              <a:gd name="connsiteX6" fmla="*/ 0 w 1358212"/>
              <a:gd name="connsiteY6" fmla="*/ 5120082 h 5149174"/>
              <a:gd name="connsiteX7" fmla="*/ 144517 w 1358212"/>
              <a:gd name="connsiteY7" fmla="*/ 1018132 h 5149174"/>
              <a:gd name="connsiteX8" fmla="*/ 273975 w 1358212"/>
              <a:gd name="connsiteY8" fmla="*/ 758760 h 5149174"/>
              <a:gd name="connsiteX0" fmla="*/ 271177 w 1355414"/>
              <a:gd name="connsiteY0" fmla="*/ 758760 h 5142061"/>
              <a:gd name="connsiteX1" fmla="*/ 1265589 w 1355414"/>
              <a:gd name="connsiteY1" fmla="*/ 0 h 5142061"/>
              <a:gd name="connsiteX2" fmla="*/ 1355414 w 1355414"/>
              <a:gd name="connsiteY2" fmla="*/ 110194 h 5142061"/>
              <a:gd name="connsiteX3" fmla="*/ 1252200 w 1355414"/>
              <a:gd name="connsiteY3" fmla="*/ 4261108 h 5142061"/>
              <a:gd name="connsiteX4" fmla="*/ 1117304 w 1355414"/>
              <a:gd name="connsiteY4" fmla="*/ 4510773 h 5142061"/>
              <a:gd name="connsiteX5" fmla="*/ 133722 w 1355414"/>
              <a:gd name="connsiteY5" fmla="*/ 5137265 h 5142061"/>
              <a:gd name="connsiteX6" fmla="*/ 0 w 1355414"/>
              <a:gd name="connsiteY6" fmla="*/ 5105094 h 5142061"/>
              <a:gd name="connsiteX7" fmla="*/ 141719 w 1355414"/>
              <a:gd name="connsiteY7" fmla="*/ 1018132 h 5142061"/>
              <a:gd name="connsiteX8" fmla="*/ 271177 w 1355414"/>
              <a:gd name="connsiteY8" fmla="*/ 758760 h 5142061"/>
              <a:gd name="connsiteX0" fmla="*/ 271177 w 1355414"/>
              <a:gd name="connsiteY0" fmla="*/ 758760 h 5149585"/>
              <a:gd name="connsiteX1" fmla="*/ 1265589 w 1355414"/>
              <a:gd name="connsiteY1" fmla="*/ 0 h 5149585"/>
              <a:gd name="connsiteX2" fmla="*/ 1355414 w 1355414"/>
              <a:gd name="connsiteY2" fmla="*/ 110194 h 5149585"/>
              <a:gd name="connsiteX3" fmla="*/ 1252200 w 1355414"/>
              <a:gd name="connsiteY3" fmla="*/ 4261108 h 5149585"/>
              <a:gd name="connsiteX4" fmla="*/ 1117304 w 1355414"/>
              <a:gd name="connsiteY4" fmla="*/ 4510773 h 5149585"/>
              <a:gd name="connsiteX5" fmla="*/ 133722 w 1355414"/>
              <a:gd name="connsiteY5" fmla="*/ 5137265 h 5149585"/>
              <a:gd name="connsiteX6" fmla="*/ 0 w 1355414"/>
              <a:gd name="connsiteY6" fmla="*/ 5105094 h 5149585"/>
              <a:gd name="connsiteX7" fmla="*/ 141719 w 1355414"/>
              <a:gd name="connsiteY7" fmla="*/ 1018132 h 5149585"/>
              <a:gd name="connsiteX8" fmla="*/ 271177 w 1355414"/>
              <a:gd name="connsiteY8" fmla="*/ 758760 h 5149585"/>
              <a:gd name="connsiteX0" fmla="*/ 271177 w 1355414"/>
              <a:gd name="connsiteY0" fmla="*/ 758760 h 5149978"/>
              <a:gd name="connsiteX1" fmla="*/ 1265589 w 1355414"/>
              <a:gd name="connsiteY1" fmla="*/ 0 h 5149978"/>
              <a:gd name="connsiteX2" fmla="*/ 1355414 w 1355414"/>
              <a:gd name="connsiteY2" fmla="*/ 110194 h 5149978"/>
              <a:gd name="connsiteX3" fmla="*/ 1252200 w 1355414"/>
              <a:gd name="connsiteY3" fmla="*/ 4261108 h 5149978"/>
              <a:gd name="connsiteX4" fmla="*/ 1117304 w 1355414"/>
              <a:gd name="connsiteY4" fmla="*/ 4510773 h 5149978"/>
              <a:gd name="connsiteX5" fmla="*/ 133722 w 1355414"/>
              <a:gd name="connsiteY5" fmla="*/ 5137265 h 5149978"/>
              <a:gd name="connsiteX6" fmla="*/ 0 w 1355414"/>
              <a:gd name="connsiteY6" fmla="*/ 5105094 h 5149978"/>
              <a:gd name="connsiteX7" fmla="*/ 141719 w 1355414"/>
              <a:gd name="connsiteY7" fmla="*/ 1018132 h 5149978"/>
              <a:gd name="connsiteX8" fmla="*/ 271177 w 1355414"/>
              <a:gd name="connsiteY8" fmla="*/ 758760 h 5149978"/>
              <a:gd name="connsiteX0" fmla="*/ 278440 w 1362677"/>
              <a:gd name="connsiteY0" fmla="*/ 758760 h 5149978"/>
              <a:gd name="connsiteX1" fmla="*/ 1272852 w 1362677"/>
              <a:gd name="connsiteY1" fmla="*/ 0 h 5149978"/>
              <a:gd name="connsiteX2" fmla="*/ 1362677 w 1362677"/>
              <a:gd name="connsiteY2" fmla="*/ 110194 h 5149978"/>
              <a:gd name="connsiteX3" fmla="*/ 1259463 w 1362677"/>
              <a:gd name="connsiteY3" fmla="*/ 4261108 h 5149978"/>
              <a:gd name="connsiteX4" fmla="*/ 1124567 w 1362677"/>
              <a:gd name="connsiteY4" fmla="*/ 4510773 h 5149978"/>
              <a:gd name="connsiteX5" fmla="*/ 140985 w 1362677"/>
              <a:gd name="connsiteY5" fmla="*/ 5137265 h 5149978"/>
              <a:gd name="connsiteX6" fmla="*/ 7263 w 1362677"/>
              <a:gd name="connsiteY6" fmla="*/ 5105094 h 5149978"/>
              <a:gd name="connsiteX7" fmla="*/ 148982 w 1362677"/>
              <a:gd name="connsiteY7" fmla="*/ 1018132 h 5149978"/>
              <a:gd name="connsiteX8" fmla="*/ 278440 w 1362677"/>
              <a:gd name="connsiteY8" fmla="*/ 758760 h 5149978"/>
              <a:gd name="connsiteX0" fmla="*/ 289195 w 1373432"/>
              <a:gd name="connsiteY0" fmla="*/ 758760 h 5144145"/>
              <a:gd name="connsiteX1" fmla="*/ 1283607 w 1373432"/>
              <a:gd name="connsiteY1" fmla="*/ 0 h 5144145"/>
              <a:gd name="connsiteX2" fmla="*/ 1373432 w 1373432"/>
              <a:gd name="connsiteY2" fmla="*/ 110194 h 5144145"/>
              <a:gd name="connsiteX3" fmla="*/ 1270218 w 1373432"/>
              <a:gd name="connsiteY3" fmla="*/ 4261108 h 5144145"/>
              <a:gd name="connsiteX4" fmla="*/ 1135322 w 1373432"/>
              <a:gd name="connsiteY4" fmla="*/ 4510773 h 5144145"/>
              <a:gd name="connsiteX5" fmla="*/ 151740 w 1373432"/>
              <a:gd name="connsiteY5" fmla="*/ 5137265 h 5144145"/>
              <a:gd name="connsiteX6" fmla="*/ 6575 w 1373432"/>
              <a:gd name="connsiteY6" fmla="*/ 5077232 h 5144145"/>
              <a:gd name="connsiteX7" fmla="*/ 159737 w 1373432"/>
              <a:gd name="connsiteY7" fmla="*/ 1018132 h 5144145"/>
              <a:gd name="connsiteX8" fmla="*/ 289195 w 1373432"/>
              <a:gd name="connsiteY8" fmla="*/ 758760 h 5144145"/>
              <a:gd name="connsiteX0" fmla="*/ 282622 w 1366859"/>
              <a:gd name="connsiteY0" fmla="*/ 758760 h 5144145"/>
              <a:gd name="connsiteX1" fmla="*/ 1277034 w 1366859"/>
              <a:gd name="connsiteY1" fmla="*/ 0 h 5144145"/>
              <a:gd name="connsiteX2" fmla="*/ 1366859 w 1366859"/>
              <a:gd name="connsiteY2" fmla="*/ 110194 h 5144145"/>
              <a:gd name="connsiteX3" fmla="*/ 1263645 w 1366859"/>
              <a:gd name="connsiteY3" fmla="*/ 4261108 h 5144145"/>
              <a:gd name="connsiteX4" fmla="*/ 1128749 w 1366859"/>
              <a:gd name="connsiteY4" fmla="*/ 4510773 h 5144145"/>
              <a:gd name="connsiteX5" fmla="*/ 145167 w 1366859"/>
              <a:gd name="connsiteY5" fmla="*/ 5137265 h 5144145"/>
              <a:gd name="connsiteX6" fmla="*/ 2 w 1366859"/>
              <a:gd name="connsiteY6" fmla="*/ 5077232 h 5144145"/>
              <a:gd name="connsiteX7" fmla="*/ 153164 w 1366859"/>
              <a:gd name="connsiteY7" fmla="*/ 1018132 h 5144145"/>
              <a:gd name="connsiteX8" fmla="*/ 282622 w 1366859"/>
              <a:gd name="connsiteY8" fmla="*/ 758760 h 5144145"/>
              <a:gd name="connsiteX0" fmla="*/ 282622 w 1366859"/>
              <a:gd name="connsiteY0" fmla="*/ 758760 h 5144145"/>
              <a:gd name="connsiteX1" fmla="*/ 1277034 w 1366859"/>
              <a:gd name="connsiteY1" fmla="*/ 0 h 5144145"/>
              <a:gd name="connsiteX2" fmla="*/ 1366859 w 1366859"/>
              <a:gd name="connsiteY2" fmla="*/ 110194 h 5144145"/>
              <a:gd name="connsiteX3" fmla="*/ 1263645 w 1366859"/>
              <a:gd name="connsiteY3" fmla="*/ 4261108 h 5144145"/>
              <a:gd name="connsiteX4" fmla="*/ 1128749 w 1366859"/>
              <a:gd name="connsiteY4" fmla="*/ 4510773 h 5144145"/>
              <a:gd name="connsiteX5" fmla="*/ 145167 w 1366859"/>
              <a:gd name="connsiteY5" fmla="*/ 5137265 h 5144145"/>
              <a:gd name="connsiteX6" fmla="*/ 2 w 1366859"/>
              <a:gd name="connsiteY6" fmla="*/ 5077232 h 5144145"/>
              <a:gd name="connsiteX7" fmla="*/ 153164 w 1366859"/>
              <a:gd name="connsiteY7" fmla="*/ 1018132 h 5144145"/>
              <a:gd name="connsiteX8" fmla="*/ 282622 w 1366859"/>
              <a:gd name="connsiteY8" fmla="*/ 758760 h 5144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6859" h="5144145">
                <a:moveTo>
                  <a:pt x="282622" y="758760"/>
                </a:moveTo>
                <a:lnTo>
                  <a:pt x="1277034" y="0"/>
                </a:lnTo>
                <a:cubicBezTo>
                  <a:pt x="1350095" y="1655"/>
                  <a:pt x="1365817" y="93614"/>
                  <a:pt x="1366859" y="110194"/>
                </a:cubicBezTo>
                <a:cubicBezTo>
                  <a:pt x="1335128" y="1495718"/>
                  <a:pt x="1295376" y="2875584"/>
                  <a:pt x="1263645" y="4261108"/>
                </a:cubicBezTo>
                <a:cubicBezTo>
                  <a:pt x="1229626" y="4378910"/>
                  <a:pt x="1235098" y="4396641"/>
                  <a:pt x="1128749" y="4510773"/>
                </a:cubicBezTo>
                <a:cubicBezTo>
                  <a:pt x="780531" y="4705714"/>
                  <a:pt x="493385" y="4942324"/>
                  <a:pt x="145167" y="5137265"/>
                </a:cubicBezTo>
                <a:cubicBezTo>
                  <a:pt x="28449" y="5158343"/>
                  <a:pt x="50546" y="5128921"/>
                  <a:pt x="2" y="5077232"/>
                </a:cubicBezTo>
                <a:cubicBezTo>
                  <a:pt x="-386" y="4623689"/>
                  <a:pt x="106090" y="2438997"/>
                  <a:pt x="153164" y="1018132"/>
                </a:cubicBezTo>
                <a:cubicBezTo>
                  <a:pt x="205088" y="836085"/>
                  <a:pt x="237853" y="821460"/>
                  <a:pt x="282622" y="75876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222623804"/>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68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6A4836E-CBBF-48EE-AC2F-BE1EC5A7837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5635959" y="323850"/>
            <a:ext cx="6459954" cy="6534150"/>
          </a:xfrm>
          <a:prstGeom prst="rect">
            <a:avLst/>
          </a:prstGeom>
        </p:spPr>
      </p:pic>
      <p:sp>
        <p:nvSpPr>
          <p:cNvPr id="28" name="Picture Placeholder 27">
            <a:extLst>
              <a:ext uri="{FF2B5EF4-FFF2-40B4-BE49-F238E27FC236}">
                <a16:creationId xmlns:a16="http://schemas.microsoft.com/office/drawing/2014/main" id="{937F72F1-3B35-497C-BF8C-970A0081BE96}"/>
              </a:ext>
            </a:extLst>
          </p:cNvPr>
          <p:cNvSpPr>
            <a:spLocks noGrp="1"/>
          </p:cNvSpPr>
          <p:nvPr>
            <p:ph type="pic" sz="quarter" idx="47"/>
          </p:nvPr>
        </p:nvSpPr>
        <p:spPr>
          <a:xfrm>
            <a:off x="10259509" y="2812258"/>
            <a:ext cx="1371599" cy="4045743"/>
          </a:xfrm>
          <a:custGeom>
            <a:avLst/>
            <a:gdLst>
              <a:gd name="connsiteX0" fmla="*/ 850767 w 1371599"/>
              <a:gd name="connsiteY0" fmla="*/ 0 h 4045743"/>
              <a:gd name="connsiteX1" fmla="*/ 1121435 w 1371599"/>
              <a:gd name="connsiteY1" fmla="*/ 0 h 4045743"/>
              <a:gd name="connsiteX2" fmla="*/ 1371599 w 1371599"/>
              <a:gd name="connsiteY2" fmla="*/ 249408 h 4045743"/>
              <a:gd name="connsiteX3" fmla="*/ 1371599 w 1371599"/>
              <a:gd name="connsiteY3" fmla="*/ 3845289 h 4045743"/>
              <a:gd name="connsiteX4" fmla="*/ 1371599 w 1371599"/>
              <a:gd name="connsiteY4" fmla="*/ 4045743 h 4045743"/>
              <a:gd name="connsiteX5" fmla="*/ 0 w 1371599"/>
              <a:gd name="connsiteY5" fmla="*/ 4045743 h 4045743"/>
              <a:gd name="connsiteX6" fmla="*/ 0 w 1371599"/>
              <a:gd name="connsiteY6" fmla="*/ 197113 h 4045743"/>
              <a:gd name="connsiteX7" fmla="*/ 32766 w 1371599"/>
              <a:gd name="connsiteY7" fmla="*/ 197113 h 4045743"/>
              <a:gd name="connsiteX8" fmla="*/ 678523 w 1371599"/>
              <a:gd name="connsiteY8" fmla="*/ 197113 h 4045743"/>
              <a:gd name="connsiteX9" fmla="*/ 817959 w 1371599"/>
              <a:gd name="connsiteY9" fmla="*/ 60341 h 4045743"/>
              <a:gd name="connsiteX10" fmla="*/ 817959 w 1371599"/>
              <a:gd name="connsiteY10" fmla="*/ 36205 h 4045743"/>
              <a:gd name="connsiteX11" fmla="*/ 850767 w 1371599"/>
              <a:gd name="connsiteY11" fmla="*/ 0 h 4045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71599" h="4045743">
                <a:moveTo>
                  <a:pt x="850767" y="0"/>
                </a:moveTo>
                <a:cubicBezTo>
                  <a:pt x="850767" y="0"/>
                  <a:pt x="850767" y="0"/>
                  <a:pt x="1121435" y="0"/>
                </a:cubicBezTo>
                <a:cubicBezTo>
                  <a:pt x="1256770" y="0"/>
                  <a:pt x="1371599" y="112636"/>
                  <a:pt x="1371599" y="249408"/>
                </a:cubicBezTo>
                <a:cubicBezTo>
                  <a:pt x="1371599" y="249408"/>
                  <a:pt x="1371599" y="249408"/>
                  <a:pt x="1371599" y="3845289"/>
                </a:cubicBezTo>
                <a:lnTo>
                  <a:pt x="1371599" y="4045743"/>
                </a:lnTo>
                <a:lnTo>
                  <a:pt x="0" y="4045743"/>
                </a:lnTo>
                <a:lnTo>
                  <a:pt x="0" y="197113"/>
                </a:lnTo>
                <a:lnTo>
                  <a:pt x="32766" y="197113"/>
                </a:lnTo>
                <a:cubicBezTo>
                  <a:pt x="313304" y="197113"/>
                  <a:pt x="624696" y="197113"/>
                  <a:pt x="678523" y="197113"/>
                </a:cubicBezTo>
                <a:cubicBezTo>
                  <a:pt x="776948" y="197113"/>
                  <a:pt x="817959" y="108613"/>
                  <a:pt x="817959" y="60341"/>
                </a:cubicBezTo>
                <a:cubicBezTo>
                  <a:pt x="817959" y="60341"/>
                  <a:pt x="817959" y="60341"/>
                  <a:pt x="817959" y="36205"/>
                </a:cubicBezTo>
                <a:cubicBezTo>
                  <a:pt x="817959" y="16091"/>
                  <a:pt x="834363" y="0"/>
                  <a:pt x="850767"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 name="Title 1">
            <a:extLst>
              <a:ext uri="{FF2B5EF4-FFF2-40B4-BE49-F238E27FC236}">
                <a16:creationId xmlns:a16="http://schemas.microsoft.com/office/drawing/2014/main" id="{109E918E-A6ED-4C79-BF50-0276F40653F8}"/>
              </a:ext>
            </a:extLst>
          </p:cNvPr>
          <p:cNvSpPr>
            <a:spLocks noGrp="1"/>
          </p:cNvSpPr>
          <p:nvPr>
            <p:ph type="title"/>
          </p:nvPr>
        </p:nvSpPr>
        <p:spPr>
          <a:xfrm>
            <a:off x="2028825" y="946702"/>
            <a:ext cx="4067176" cy="1249845"/>
          </a:xfrm>
        </p:spPr>
        <p:txBody>
          <a:bodyPr/>
          <a:lstStyle/>
          <a:p>
            <a:r>
              <a:rPr lang="en-US"/>
              <a:t>Click to edit Master title style</a:t>
            </a:r>
          </a:p>
        </p:txBody>
      </p:sp>
      <p:sp>
        <p:nvSpPr>
          <p:cNvPr id="14" name="Picture Placeholder 13">
            <a:extLst>
              <a:ext uri="{FF2B5EF4-FFF2-40B4-BE49-F238E27FC236}">
                <a16:creationId xmlns:a16="http://schemas.microsoft.com/office/drawing/2014/main" id="{0B41E9F2-51F3-4737-8F8F-7D75C39D3E31}"/>
              </a:ext>
            </a:extLst>
          </p:cNvPr>
          <p:cNvSpPr>
            <a:spLocks noGrp="1"/>
          </p:cNvSpPr>
          <p:nvPr>
            <p:ph type="pic" sz="quarter" idx="46"/>
          </p:nvPr>
        </p:nvSpPr>
        <p:spPr>
          <a:xfrm>
            <a:off x="7608636" y="2021682"/>
            <a:ext cx="2509837" cy="5326062"/>
          </a:xfrm>
          <a:custGeom>
            <a:avLst/>
            <a:gdLst>
              <a:gd name="connsiteX0" fmla="*/ 250164 w 2509837"/>
              <a:gd name="connsiteY0" fmla="*/ 0 h 5326062"/>
              <a:gd name="connsiteX1" fmla="*/ 524933 w 2509837"/>
              <a:gd name="connsiteY1" fmla="*/ 0 h 5326062"/>
              <a:gd name="connsiteX2" fmla="*/ 557742 w 2509837"/>
              <a:gd name="connsiteY2" fmla="*/ 36205 h 5326062"/>
              <a:gd name="connsiteX3" fmla="*/ 557742 w 2509837"/>
              <a:gd name="connsiteY3" fmla="*/ 64363 h 5326062"/>
              <a:gd name="connsiteX4" fmla="*/ 701278 w 2509837"/>
              <a:gd name="connsiteY4" fmla="*/ 197113 h 5326062"/>
              <a:gd name="connsiteX5" fmla="*/ 1816761 w 2509837"/>
              <a:gd name="connsiteY5" fmla="*/ 197113 h 5326062"/>
              <a:gd name="connsiteX6" fmla="*/ 1956197 w 2509837"/>
              <a:gd name="connsiteY6" fmla="*/ 60341 h 5326062"/>
              <a:gd name="connsiteX7" fmla="*/ 1956197 w 2509837"/>
              <a:gd name="connsiteY7" fmla="*/ 36205 h 5326062"/>
              <a:gd name="connsiteX8" fmla="*/ 1989005 w 2509837"/>
              <a:gd name="connsiteY8" fmla="*/ 0 h 5326062"/>
              <a:gd name="connsiteX9" fmla="*/ 2259673 w 2509837"/>
              <a:gd name="connsiteY9" fmla="*/ 0 h 5326062"/>
              <a:gd name="connsiteX10" fmla="*/ 2509837 w 2509837"/>
              <a:gd name="connsiteY10" fmla="*/ 249408 h 5326062"/>
              <a:gd name="connsiteX11" fmla="*/ 2509837 w 2509837"/>
              <a:gd name="connsiteY11" fmla="*/ 5080677 h 5326062"/>
              <a:gd name="connsiteX12" fmla="*/ 2259673 w 2509837"/>
              <a:gd name="connsiteY12" fmla="*/ 5326062 h 5326062"/>
              <a:gd name="connsiteX13" fmla="*/ 250164 w 2509837"/>
              <a:gd name="connsiteY13" fmla="*/ 5326062 h 5326062"/>
              <a:gd name="connsiteX14" fmla="*/ 0 w 2509837"/>
              <a:gd name="connsiteY14" fmla="*/ 5080677 h 5326062"/>
              <a:gd name="connsiteX15" fmla="*/ 0 w 2509837"/>
              <a:gd name="connsiteY15" fmla="*/ 249408 h 5326062"/>
              <a:gd name="connsiteX16" fmla="*/ 250164 w 2509837"/>
              <a:gd name="connsiteY16" fmla="*/ 0 h 532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9837" h="5326062">
                <a:moveTo>
                  <a:pt x="250164" y="0"/>
                </a:moveTo>
                <a:cubicBezTo>
                  <a:pt x="250164" y="0"/>
                  <a:pt x="250164" y="0"/>
                  <a:pt x="524933" y="0"/>
                </a:cubicBezTo>
                <a:cubicBezTo>
                  <a:pt x="541338" y="0"/>
                  <a:pt x="557742" y="16091"/>
                  <a:pt x="557742" y="36205"/>
                </a:cubicBezTo>
                <a:cubicBezTo>
                  <a:pt x="557742" y="36205"/>
                  <a:pt x="557742" y="36205"/>
                  <a:pt x="557742" y="64363"/>
                </a:cubicBezTo>
                <a:cubicBezTo>
                  <a:pt x="557742" y="104591"/>
                  <a:pt x="590550" y="197113"/>
                  <a:pt x="701278" y="197113"/>
                </a:cubicBezTo>
                <a:cubicBezTo>
                  <a:pt x="758693" y="197113"/>
                  <a:pt x="1718336" y="197113"/>
                  <a:pt x="1816761" y="197113"/>
                </a:cubicBezTo>
                <a:cubicBezTo>
                  <a:pt x="1915186" y="197113"/>
                  <a:pt x="1956197" y="108613"/>
                  <a:pt x="1956197" y="60341"/>
                </a:cubicBezTo>
                <a:cubicBezTo>
                  <a:pt x="1956197" y="60341"/>
                  <a:pt x="1956197" y="60341"/>
                  <a:pt x="1956197" y="36205"/>
                </a:cubicBezTo>
                <a:cubicBezTo>
                  <a:pt x="1956197" y="16091"/>
                  <a:pt x="1972601" y="0"/>
                  <a:pt x="1989005" y="0"/>
                </a:cubicBezTo>
                <a:cubicBezTo>
                  <a:pt x="1989005" y="0"/>
                  <a:pt x="1989005" y="0"/>
                  <a:pt x="2259673" y="0"/>
                </a:cubicBezTo>
                <a:cubicBezTo>
                  <a:pt x="2395008" y="0"/>
                  <a:pt x="2509837" y="112636"/>
                  <a:pt x="2509837" y="249408"/>
                </a:cubicBezTo>
                <a:cubicBezTo>
                  <a:pt x="2509837" y="249408"/>
                  <a:pt x="2509837" y="249408"/>
                  <a:pt x="2509837" y="5080677"/>
                </a:cubicBezTo>
                <a:cubicBezTo>
                  <a:pt x="2509837" y="5217449"/>
                  <a:pt x="2395008" y="5326062"/>
                  <a:pt x="2259673" y="5326062"/>
                </a:cubicBezTo>
                <a:cubicBezTo>
                  <a:pt x="2259673" y="5326062"/>
                  <a:pt x="2259673" y="5326062"/>
                  <a:pt x="250164" y="5326062"/>
                </a:cubicBezTo>
                <a:cubicBezTo>
                  <a:pt x="114829" y="5326062"/>
                  <a:pt x="0" y="5217449"/>
                  <a:pt x="0" y="5080677"/>
                </a:cubicBezTo>
                <a:cubicBezTo>
                  <a:pt x="0" y="5080677"/>
                  <a:pt x="0" y="5080677"/>
                  <a:pt x="0" y="249408"/>
                </a:cubicBezTo>
                <a:cubicBezTo>
                  <a:pt x="0" y="112636"/>
                  <a:pt x="114829" y="0"/>
                  <a:pt x="250164"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5" name="Picture Placeholder 24">
            <a:extLst>
              <a:ext uri="{FF2B5EF4-FFF2-40B4-BE49-F238E27FC236}">
                <a16:creationId xmlns:a16="http://schemas.microsoft.com/office/drawing/2014/main" id="{22A591A8-2DFA-4267-9A82-89E15E8DBFBA}"/>
              </a:ext>
            </a:extLst>
          </p:cNvPr>
          <p:cNvSpPr>
            <a:spLocks noGrp="1"/>
          </p:cNvSpPr>
          <p:nvPr>
            <p:ph type="pic" sz="quarter" idx="48"/>
          </p:nvPr>
        </p:nvSpPr>
        <p:spPr>
          <a:xfrm>
            <a:off x="6096001" y="2810690"/>
            <a:ext cx="1371599" cy="4038602"/>
          </a:xfrm>
          <a:custGeom>
            <a:avLst/>
            <a:gdLst>
              <a:gd name="connsiteX0" fmla="*/ 250164 w 1371599"/>
              <a:gd name="connsiteY0" fmla="*/ 0 h 4038602"/>
              <a:gd name="connsiteX1" fmla="*/ 524933 w 1371599"/>
              <a:gd name="connsiteY1" fmla="*/ 0 h 4038602"/>
              <a:gd name="connsiteX2" fmla="*/ 557742 w 1371599"/>
              <a:gd name="connsiteY2" fmla="*/ 36205 h 4038602"/>
              <a:gd name="connsiteX3" fmla="*/ 557742 w 1371599"/>
              <a:gd name="connsiteY3" fmla="*/ 64363 h 4038602"/>
              <a:gd name="connsiteX4" fmla="*/ 701278 w 1371599"/>
              <a:gd name="connsiteY4" fmla="*/ 197113 h 4038602"/>
              <a:gd name="connsiteX5" fmla="*/ 1243641 w 1371599"/>
              <a:gd name="connsiteY5" fmla="*/ 197113 h 4038602"/>
              <a:gd name="connsiteX6" fmla="*/ 1371599 w 1371599"/>
              <a:gd name="connsiteY6" fmla="*/ 197113 h 4038602"/>
              <a:gd name="connsiteX7" fmla="*/ 1371599 w 1371599"/>
              <a:gd name="connsiteY7" fmla="*/ 4038602 h 4038602"/>
              <a:gd name="connsiteX8" fmla="*/ 0 w 1371599"/>
              <a:gd name="connsiteY8" fmla="*/ 4038602 h 4038602"/>
              <a:gd name="connsiteX9" fmla="*/ 0 w 1371599"/>
              <a:gd name="connsiteY9" fmla="*/ 3901168 h 4038602"/>
              <a:gd name="connsiteX10" fmla="*/ 0 w 1371599"/>
              <a:gd name="connsiteY10" fmla="*/ 249408 h 4038602"/>
              <a:gd name="connsiteX11" fmla="*/ 250164 w 1371599"/>
              <a:gd name="connsiteY11" fmla="*/ 0 h 403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71599" h="4038602">
                <a:moveTo>
                  <a:pt x="250164" y="0"/>
                </a:moveTo>
                <a:cubicBezTo>
                  <a:pt x="250164" y="0"/>
                  <a:pt x="250164" y="0"/>
                  <a:pt x="524933" y="0"/>
                </a:cubicBezTo>
                <a:cubicBezTo>
                  <a:pt x="541338" y="0"/>
                  <a:pt x="557742" y="16091"/>
                  <a:pt x="557742" y="36205"/>
                </a:cubicBezTo>
                <a:cubicBezTo>
                  <a:pt x="557742" y="36205"/>
                  <a:pt x="557742" y="36205"/>
                  <a:pt x="557742" y="64363"/>
                </a:cubicBezTo>
                <a:cubicBezTo>
                  <a:pt x="557742" y="104591"/>
                  <a:pt x="590550" y="197113"/>
                  <a:pt x="701278" y="197113"/>
                </a:cubicBezTo>
                <a:cubicBezTo>
                  <a:pt x="729986" y="197113"/>
                  <a:pt x="984250" y="197113"/>
                  <a:pt x="1243641" y="197113"/>
                </a:cubicBezTo>
                <a:lnTo>
                  <a:pt x="1371599" y="197113"/>
                </a:lnTo>
                <a:lnTo>
                  <a:pt x="1371599" y="4038602"/>
                </a:lnTo>
                <a:lnTo>
                  <a:pt x="0" y="4038602"/>
                </a:lnTo>
                <a:lnTo>
                  <a:pt x="0" y="3901168"/>
                </a:lnTo>
                <a:cubicBezTo>
                  <a:pt x="0" y="3193463"/>
                  <a:pt x="0" y="2061134"/>
                  <a:pt x="0" y="249408"/>
                </a:cubicBezTo>
                <a:cubicBezTo>
                  <a:pt x="0" y="112636"/>
                  <a:pt x="114829" y="0"/>
                  <a:pt x="250164"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89964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30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000"/>
                                        <p:tgtEl>
                                          <p:spTgt spid="6"/>
                                        </p:tgtEl>
                                      </p:cBhvr>
                                    </p:animEffect>
                                  </p:childTnLst>
                                </p:cTn>
                              </p:par>
                              <p:par>
                                <p:cTn id="8" presetID="22" presetClass="entr" presetSubtype="8" fill="hold" grpId="0" nodeType="withEffect">
                                  <p:stCondLst>
                                    <p:cond delay="900"/>
                                  </p:stCondLst>
                                  <p:childTnLst>
                                    <p:set>
                                      <p:cBhvr>
                                        <p:cTn id="9" dur="1" fill="hold">
                                          <p:stCondLst>
                                            <p:cond delay="0"/>
                                          </p:stCondLst>
                                        </p:cTn>
                                        <p:tgtEl>
                                          <p:spTgt spid="25"/>
                                        </p:tgtEl>
                                        <p:attrNameLst>
                                          <p:attrName>style.visibility</p:attrName>
                                        </p:attrNameLst>
                                      </p:cBhvr>
                                      <p:to>
                                        <p:strVal val="visible"/>
                                      </p:to>
                                    </p:set>
                                    <p:animEffect transition="in" filter="wipe(left)">
                                      <p:cBhvr>
                                        <p:cTn id="10" dur="500"/>
                                        <p:tgtEl>
                                          <p:spTgt spid="25"/>
                                        </p:tgtEl>
                                      </p:cBhvr>
                                    </p:animEffect>
                                  </p:childTnLst>
                                </p:cTn>
                              </p:par>
                              <p:par>
                                <p:cTn id="11" presetID="6" presetClass="emph" presetSubtype="0" accel="50000" decel="50000" autoRev="1" fill="hold" grpId="1" nodeType="withEffect">
                                  <p:stCondLst>
                                    <p:cond delay="900"/>
                                  </p:stCondLst>
                                  <p:childTnLst>
                                    <p:animScale>
                                      <p:cBhvr>
                                        <p:cTn id="12" dur="500" fill="hold"/>
                                        <p:tgtEl>
                                          <p:spTgt spid="25"/>
                                        </p:tgtEl>
                                      </p:cBhvr>
                                      <p:by x="105000" y="105000"/>
                                    </p:animScale>
                                  </p:childTnLst>
                                </p:cTn>
                              </p:par>
                              <p:par>
                                <p:cTn id="13" presetID="22" presetClass="entr" presetSubtype="8" fill="hold" grpId="0" nodeType="withEffect">
                                  <p:stCondLst>
                                    <p:cond delay="120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par>
                                <p:cTn id="16" presetID="6" presetClass="emph" presetSubtype="0" accel="50000" decel="50000" autoRev="1" fill="hold" grpId="1" nodeType="withEffect">
                                  <p:stCondLst>
                                    <p:cond delay="1200"/>
                                  </p:stCondLst>
                                  <p:childTnLst>
                                    <p:animScale>
                                      <p:cBhvr>
                                        <p:cTn id="17" dur="500" fill="hold"/>
                                        <p:tgtEl>
                                          <p:spTgt spid="14"/>
                                        </p:tgtEl>
                                      </p:cBhvr>
                                      <p:by x="105000" y="105000"/>
                                    </p:animScale>
                                  </p:childTnLst>
                                </p:cTn>
                              </p:par>
                              <p:par>
                                <p:cTn id="18" presetID="22" presetClass="entr" presetSubtype="8" fill="hold" grpId="0" nodeType="withEffect">
                                  <p:stCondLst>
                                    <p:cond delay="1600"/>
                                  </p:stCondLst>
                                  <p:childTnLst>
                                    <p:set>
                                      <p:cBhvr>
                                        <p:cTn id="19" dur="1" fill="hold">
                                          <p:stCondLst>
                                            <p:cond delay="0"/>
                                          </p:stCondLst>
                                        </p:cTn>
                                        <p:tgtEl>
                                          <p:spTgt spid="28"/>
                                        </p:tgtEl>
                                        <p:attrNameLst>
                                          <p:attrName>style.visibility</p:attrName>
                                        </p:attrNameLst>
                                      </p:cBhvr>
                                      <p:to>
                                        <p:strVal val="visible"/>
                                      </p:to>
                                    </p:set>
                                    <p:animEffect transition="in" filter="wipe(left)">
                                      <p:cBhvr>
                                        <p:cTn id="20" dur="500"/>
                                        <p:tgtEl>
                                          <p:spTgt spid="28"/>
                                        </p:tgtEl>
                                      </p:cBhvr>
                                    </p:animEffect>
                                  </p:childTnLst>
                                </p:cTn>
                              </p:par>
                              <p:par>
                                <p:cTn id="21" presetID="6" presetClass="emph" presetSubtype="0" accel="50000" decel="50000" autoRev="1" fill="hold" grpId="1" nodeType="withEffect">
                                  <p:stCondLst>
                                    <p:cond delay="1600"/>
                                  </p:stCondLst>
                                  <p:childTnLst>
                                    <p:animScale>
                                      <p:cBhvr>
                                        <p:cTn id="22" dur="500" fill="hold"/>
                                        <p:tgtEl>
                                          <p:spTgt spid="2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P spid="14" grpId="0" animBg="1"/>
      <p:bldP spid="14" grpId="1" animBg="1"/>
      <p:bldP spid="25" grpId="0" animBg="1"/>
      <p:bldP spid="25" grpId="1" animBg="1"/>
    </p:bld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69_Custom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68FA80A9-BCE2-4F55-801E-4668E68BFD84}"/>
              </a:ext>
            </a:extLst>
          </p:cNvPr>
          <p:cNvSpPr>
            <a:spLocks noGrp="1"/>
          </p:cNvSpPr>
          <p:nvPr>
            <p:ph type="pic" sz="quarter" idx="44"/>
          </p:nvPr>
        </p:nvSpPr>
        <p:spPr>
          <a:xfrm>
            <a:off x="3035300" y="-1"/>
            <a:ext cx="8137525" cy="400050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63289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72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1016000" y="0"/>
            <a:ext cx="11176000"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179768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73_Custom Layout">
    <p:spTree>
      <p:nvGrpSpPr>
        <p:cNvPr id="1" name=""/>
        <p:cNvGrpSpPr/>
        <p:nvPr/>
      </p:nvGrpSpPr>
      <p:grpSpPr>
        <a:xfrm>
          <a:off x="0" y="0"/>
          <a:ext cx="0" cy="0"/>
          <a:chOff x="0" y="0"/>
          <a:chExt cx="0" cy="0"/>
        </a:xfrm>
      </p:grpSpPr>
      <p:sp>
        <p:nvSpPr>
          <p:cNvPr id="25" name="Picture Placeholder 8"/>
          <p:cNvSpPr>
            <a:spLocks noGrp="1"/>
          </p:cNvSpPr>
          <p:nvPr>
            <p:ph type="pic" sz="quarter" idx="32"/>
          </p:nvPr>
        </p:nvSpPr>
        <p:spPr>
          <a:xfrm>
            <a:off x="5023517" y="4257800"/>
            <a:ext cx="2016000" cy="2016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7" name="Picture Placeholder 8"/>
          <p:cNvSpPr>
            <a:spLocks noGrp="1"/>
          </p:cNvSpPr>
          <p:nvPr>
            <p:ph type="pic" sz="quarter" idx="34"/>
          </p:nvPr>
        </p:nvSpPr>
        <p:spPr>
          <a:xfrm>
            <a:off x="9156825" y="4257800"/>
            <a:ext cx="2016000" cy="2016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0" name="Picture Placeholder 8"/>
          <p:cNvSpPr>
            <a:spLocks noGrp="1"/>
          </p:cNvSpPr>
          <p:nvPr>
            <p:ph type="pic" sz="quarter" idx="14"/>
          </p:nvPr>
        </p:nvSpPr>
        <p:spPr>
          <a:xfrm>
            <a:off x="7090171" y="4257800"/>
            <a:ext cx="2015999" cy="20160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979996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6" presetClass="emph" presetSubtype="0" accel="50000" decel="50000" autoRev="1" fill="hold" grpId="1" nodeType="withEffect">
                                  <p:stCondLst>
                                    <p:cond delay="0"/>
                                  </p:stCondLst>
                                  <p:childTnLst>
                                    <p:animScale>
                                      <p:cBhvr>
                                        <p:cTn id="9" dur="500" fill="hold"/>
                                        <p:tgtEl>
                                          <p:spTgt spid="2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27"/>
                                        </p:tgtEl>
                                        <p:attrNameLst>
                                          <p:attrName>style.visibility</p:attrName>
                                        </p:attrNameLst>
                                      </p:cBhvr>
                                      <p:to>
                                        <p:strVal val="visible"/>
                                      </p:to>
                                    </p:set>
                                    <p:animEffect transition="in" filter="wipe(left)">
                                      <p:cBhvr>
                                        <p:cTn id="12" dur="500"/>
                                        <p:tgtEl>
                                          <p:spTgt spid="27"/>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27"/>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30"/>
                                        </p:tgtEl>
                                        <p:attrNameLst>
                                          <p:attrName>style.visibility</p:attrName>
                                        </p:attrNameLst>
                                      </p:cBhvr>
                                      <p:to>
                                        <p:strVal val="visible"/>
                                      </p:to>
                                    </p:set>
                                    <p:animEffect transition="in" filter="wipe(left)">
                                      <p:cBhvr>
                                        <p:cTn id="17" dur="500"/>
                                        <p:tgtEl>
                                          <p:spTgt spid="30"/>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3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27" grpId="0" animBg="1"/>
      <p:bldP spid="27" grpId="1" animBg="1"/>
      <p:bldP spid="30" grpId="0" animBg="1"/>
      <p:bldP spid="30" grpId="1" animBg="1"/>
    </p:bld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7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4441738"/>
            <a:ext cx="4057016" cy="1388284"/>
          </a:xfrm>
        </p:spPr>
        <p:txBody>
          <a:bodyPr/>
          <a:lstStyle/>
          <a:p>
            <a:r>
              <a:rPr lang="en-US"/>
              <a:t>Click to edit Master title style</a:t>
            </a:r>
          </a:p>
        </p:txBody>
      </p:sp>
      <p:sp>
        <p:nvSpPr>
          <p:cNvPr id="6" name="Picture Placeholder 8"/>
          <p:cNvSpPr>
            <a:spLocks noGrp="1"/>
          </p:cNvSpPr>
          <p:nvPr>
            <p:ph type="pic" sz="quarter" idx="14"/>
          </p:nvPr>
        </p:nvSpPr>
        <p:spPr>
          <a:xfrm>
            <a:off x="3037840" y="0"/>
            <a:ext cx="3058160" cy="34442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6085840" y="3444240"/>
            <a:ext cx="3048000" cy="34137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EB08AF2B-9319-4541-AA19-78303FAF9F48}"/>
              </a:ext>
            </a:extLst>
          </p:cNvPr>
          <p:cNvSpPr>
            <a:spLocks noGrp="1"/>
          </p:cNvSpPr>
          <p:nvPr>
            <p:ph type="pic" sz="quarter" idx="15"/>
          </p:nvPr>
        </p:nvSpPr>
        <p:spPr>
          <a:xfrm>
            <a:off x="9133840" y="3444240"/>
            <a:ext cx="3048000" cy="34137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670326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par>
                                <p:cTn id="15" presetID="22" presetClass="entr" presetSubtype="8" fill="hold" grpId="0" nodeType="withEffect">
                                  <p:stCondLst>
                                    <p:cond delay="70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6" presetClass="emph" presetSubtype="0" accel="50000" decel="50000" autoRev="1" fill="hold" grpId="1" nodeType="withEffect">
                                  <p:stCondLst>
                                    <p:cond delay="700"/>
                                  </p:stCondLst>
                                  <p:childTnLst>
                                    <p:animScale>
                                      <p:cBhvr>
                                        <p:cTn id="1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P spid="8" grpId="0" animBg="1"/>
      <p:bldP spid="8" grpId="1" animBg="1"/>
    </p:bld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75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1016000" y="0"/>
            <a:ext cx="3058160" cy="6858000"/>
          </a:xfrm>
          <a:prstGeom prst="rect">
            <a:avLst/>
          </a:prstGeom>
          <a:solidFill>
            <a:schemeClr val="bg1"/>
          </a:solidFill>
          <a:ln>
            <a:noFill/>
          </a:ln>
          <a:effectLst/>
        </p:spPr>
        <p:txBody>
          <a:bodyPr wrap="square" anchor="ctr">
            <a:noAutofit/>
          </a:bodyPr>
          <a:lstStyle>
            <a:lvl1pPr algn="ctr">
              <a:defRPr sz="1200">
                <a:solidFill>
                  <a:schemeClr val="tx1"/>
                </a:solidFill>
              </a:defRPr>
            </a:lvl1pPr>
          </a:lstStyle>
          <a:p>
            <a:endParaRPr lang="en-US"/>
          </a:p>
        </p:txBody>
      </p:sp>
      <p:sp>
        <p:nvSpPr>
          <p:cNvPr id="6" name="Title 1">
            <a:extLst>
              <a:ext uri="{FF2B5EF4-FFF2-40B4-BE49-F238E27FC236}">
                <a16:creationId xmlns:a16="http://schemas.microsoft.com/office/drawing/2014/main" id="{6BA3C448-7127-4C1F-83F9-532BB7FF5ED7}"/>
              </a:ext>
            </a:extLst>
          </p:cNvPr>
          <p:cNvSpPr>
            <a:spLocks noGrp="1"/>
          </p:cNvSpPr>
          <p:nvPr>
            <p:ph type="title"/>
          </p:nvPr>
        </p:nvSpPr>
        <p:spPr>
          <a:xfrm>
            <a:off x="5067300" y="946702"/>
            <a:ext cx="6114221" cy="1249845"/>
          </a:xfrm>
        </p:spPr>
        <p:txBody>
          <a:bodyPr/>
          <a:lstStyle/>
          <a:p>
            <a:r>
              <a:rPr lang="en-US"/>
              <a:t>Click to edit Master title style</a:t>
            </a:r>
          </a:p>
        </p:txBody>
      </p:sp>
    </p:spTree>
    <p:extLst>
      <p:ext uri="{BB962C8B-B14F-4D97-AF65-F5344CB8AC3E}">
        <p14:creationId xmlns:p14="http://schemas.microsoft.com/office/powerpoint/2010/main" val="878835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7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4" name="Picture Placeholder 8"/>
          <p:cNvSpPr>
            <a:spLocks noGrp="1"/>
          </p:cNvSpPr>
          <p:nvPr>
            <p:ph type="pic" sz="quarter" idx="14"/>
          </p:nvPr>
        </p:nvSpPr>
        <p:spPr>
          <a:xfrm>
            <a:off x="8128000" y="701774"/>
            <a:ext cx="2032000" cy="4572000"/>
          </a:xfrm>
          <a:prstGeom prst="rect">
            <a:avLst/>
          </a:prstGeom>
          <a:solidFill>
            <a:schemeClr val="bg1"/>
          </a:solidFill>
          <a:ln>
            <a:noFill/>
          </a:ln>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6096001" y="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5"/>
          </p:nvPr>
        </p:nvSpPr>
        <p:spPr>
          <a:xfrm>
            <a:off x="10160000" y="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3581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60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600"/>
                                  </p:stCondLst>
                                  <p:childTnLst>
                                    <p:animScale>
                                      <p:cBhvr>
                                        <p:cTn id="14" dur="500" fill="hold"/>
                                        <p:tgtEl>
                                          <p:spTgt spid="4"/>
                                        </p:tgtEl>
                                      </p:cBhvr>
                                      <p:by x="105000" y="105000"/>
                                    </p:animScale>
                                  </p:childTnLst>
                                </p:cTn>
                              </p:par>
                              <p:par>
                                <p:cTn id="15" presetID="22" presetClass="entr" presetSubtype="8" fill="hold" grpId="0" nodeType="withEffect">
                                  <p:stCondLst>
                                    <p:cond delay="90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900"/>
                                  </p:stCondLst>
                                  <p:childTnLst>
                                    <p:animScale>
                                      <p:cBhvr>
                                        <p:cTn id="1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78_Custom Layout">
    <p:spTree>
      <p:nvGrpSpPr>
        <p:cNvPr id="1" name=""/>
        <p:cNvGrpSpPr/>
        <p:nvPr/>
      </p:nvGrpSpPr>
      <p:grpSpPr>
        <a:xfrm>
          <a:off x="0" y="0"/>
          <a:ext cx="0" cy="0"/>
          <a:chOff x="0" y="0"/>
          <a:chExt cx="0" cy="0"/>
        </a:xfrm>
      </p:grpSpPr>
      <p:sp>
        <p:nvSpPr>
          <p:cNvPr id="5" name="Picture Placeholder 8"/>
          <p:cNvSpPr>
            <a:spLocks noGrp="1"/>
          </p:cNvSpPr>
          <p:nvPr>
            <p:ph type="pic" sz="quarter" idx="13"/>
          </p:nvPr>
        </p:nvSpPr>
        <p:spPr>
          <a:xfrm>
            <a:off x="2028825" y="3429000"/>
            <a:ext cx="4067176"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833172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63_Custom Layout">
    <p:spTree>
      <p:nvGrpSpPr>
        <p:cNvPr id="1" name=""/>
        <p:cNvGrpSpPr/>
        <p:nvPr/>
      </p:nvGrpSpPr>
      <p:grpSpPr>
        <a:xfrm>
          <a:off x="0" y="0"/>
          <a:ext cx="0" cy="0"/>
          <a:chOff x="0" y="0"/>
          <a:chExt cx="0" cy="0"/>
        </a:xfrm>
      </p:grpSpPr>
      <p:sp>
        <p:nvSpPr>
          <p:cNvPr id="9" name="Picture Placeholder 8"/>
          <p:cNvSpPr>
            <a:spLocks noGrp="1"/>
          </p:cNvSpPr>
          <p:nvPr>
            <p:ph type="pic" sz="quarter" idx="16"/>
          </p:nvPr>
        </p:nvSpPr>
        <p:spPr>
          <a:xfrm>
            <a:off x="6096000" y="2571016"/>
            <a:ext cx="1923144" cy="260821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17"/>
          </p:nvPr>
        </p:nvSpPr>
        <p:spPr>
          <a:xfrm>
            <a:off x="10268856" y="2571016"/>
            <a:ext cx="1923144" cy="260821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44" name="Picture Placeholder 8"/>
          <p:cNvSpPr>
            <a:spLocks noGrp="1"/>
          </p:cNvSpPr>
          <p:nvPr>
            <p:ph type="pic" sz="quarter" idx="14"/>
          </p:nvPr>
        </p:nvSpPr>
        <p:spPr>
          <a:xfrm>
            <a:off x="7665577" y="1125538"/>
            <a:ext cx="2914115" cy="5148262"/>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85619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6" presetClass="emph" presetSubtype="0" accel="50000" decel="50000" autoRev="1" fill="hold" grpId="1" nodeType="withEffect">
                                  <p:stCondLst>
                                    <p:cond delay="0"/>
                                  </p:stCondLst>
                                  <p:childTnLst>
                                    <p:animScale>
                                      <p:cBhvr>
                                        <p:cTn id="9" dur="500" fill="hold"/>
                                        <p:tgtEl>
                                          <p:spTgt spid="9"/>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44"/>
                                        </p:tgtEl>
                                        <p:attrNameLst>
                                          <p:attrName>style.visibility</p:attrName>
                                        </p:attrNameLst>
                                      </p:cBhvr>
                                      <p:to>
                                        <p:strVal val="visible"/>
                                      </p:to>
                                    </p:set>
                                    <p:animEffect transition="in" filter="wipe(left)">
                                      <p:cBhvr>
                                        <p:cTn id="12" dur="500"/>
                                        <p:tgtEl>
                                          <p:spTgt spid="44"/>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44"/>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1" grpId="0" animBg="1"/>
      <p:bldP spid="11" grpId="1" animBg="1"/>
      <p:bldP spid="44" grpId="0" animBg="1"/>
      <p:bldP spid="44" grpId="1" animBg="1"/>
    </p:bldLst>
  </p:timing>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148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105649" y="946702"/>
            <a:ext cx="4067176" cy="1249845"/>
          </a:xfrm>
        </p:spPr>
        <p:txBody>
          <a:bodyPr/>
          <a:lstStyle>
            <a:lvl1pPr algn="r">
              <a:defRPr/>
            </a:lvl1pPr>
          </a:lstStyle>
          <a:p>
            <a:r>
              <a:rPr lang="en-US"/>
              <a:t>Click to edit Master title style</a:t>
            </a:r>
          </a:p>
        </p:txBody>
      </p:sp>
      <p:sp>
        <p:nvSpPr>
          <p:cNvPr id="5" name="Picture Placeholder 8"/>
          <p:cNvSpPr>
            <a:spLocks noGrp="1"/>
          </p:cNvSpPr>
          <p:nvPr>
            <p:ph type="pic" sz="quarter" idx="13"/>
          </p:nvPr>
        </p:nvSpPr>
        <p:spPr>
          <a:xfrm>
            <a:off x="7105649" y="3429000"/>
            <a:ext cx="4067176"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92372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7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407187611"/>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81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10988258"/>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80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5" name="Picture Placeholder 8"/>
          <p:cNvSpPr>
            <a:spLocks noGrp="1"/>
          </p:cNvSpPr>
          <p:nvPr>
            <p:ph type="pic" sz="quarter" idx="13"/>
          </p:nvPr>
        </p:nvSpPr>
        <p:spPr>
          <a:xfrm>
            <a:off x="8124823" y="0"/>
            <a:ext cx="4067176"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012158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14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0" y="946702"/>
            <a:ext cx="4067176" cy="1249845"/>
          </a:xfrm>
        </p:spPr>
        <p:txBody>
          <a:bodyPr/>
          <a:lstStyle/>
          <a:p>
            <a:r>
              <a:rPr lang="en-US"/>
              <a:t>Click to edit Master title style</a:t>
            </a:r>
          </a:p>
        </p:txBody>
      </p:sp>
      <p:sp>
        <p:nvSpPr>
          <p:cNvPr id="5" name="Picture Placeholder 8"/>
          <p:cNvSpPr>
            <a:spLocks noGrp="1"/>
          </p:cNvSpPr>
          <p:nvPr>
            <p:ph type="pic" sz="quarter" idx="13"/>
          </p:nvPr>
        </p:nvSpPr>
        <p:spPr>
          <a:xfrm>
            <a:off x="1019175" y="0"/>
            <a:ext cx="4067176"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893715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8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4877352"/>
            <a:ext cx="4057016" cy="1388284"/>
          </a:xfrm>
        </p:spPr>
        <p:txBody>
          <a:bodyPr/>
          <a:lstStyle/>
          <a:p>
            <a:r>
              <a:rPr lang="en-US"/>
              <a:t>Click to edit Master title style</a:t>
            </a:r>
          </a:p>
        </p:txBody>
      </p:sp>
      <p:sp>
        <p:nvSpPr>
          <p:cNvPr id="6" name="Picture Placeholder 8"/>
          <p:cNvSpPr>
            <a:spLocks noGrp="1"/>
          </p:cNvSpPr>
          <p:nvPr>
            <p:ph type="pic" sz="quarter" idx="14"/>
          </p:nvPr>
        </p:nvSpPr>
        <p:spPr>
          <a:xfrm>
            <a:off x="2027238" y="0"/>
            <a:ext cx="3058160" cy="341376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EB08AF2B-9319-4541-AA19-78303FAF9F48}"/>
              </a:ext>
            </a:extLst>
          </p:cNvPr>
          <p:cNvSpPr>
            <a:spLocks noGrp="1"/>
          </p:cNvSpPr>
          <p:nvPr>
            <p:ph type="pic" sz="quarter" idx="15"/>
          </p:nvPr>
        </p:nvSpPr>
        <p:spPr>
          <a:xfrm>
            <a:off x="9133840" y="341376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323287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6"/>
                                        </p:tgtEl>
                                      </p:cBhvr>
                                      <p:by x="105000" y="105000"/>
                                    </p:animScale>
                                  </p:childTnLst>
                                </p:cTn>
                              </p:par>
                              <p:par>
                                <p:cTn id="10" presetID="22" presetClass="entr" presetSubtype="8" fill="hold" grpId="0" nodeType="withEffect">
                                  <p:stCondLst>
                                    <p:cond delay="30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6" presetClass="emph" presetSubtype="0" accel="50000" decel="50000" autoRev="1" fill="hold" grpId="1" nodeType="withEffect">
                                  <p:stCondLst>
                                    <p:cond delay="300"/>
                                  </p:stCondLst>
                                  <p:childTnLst>
                                    <p:animScale>
                                      <p:cBhvr>
                                        <p:cTn id="14"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animBg="1"/>
      <p:bldP spid="8" grpId="1" animBg="1"/>
    </p:bld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83_Custom Layout">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EB08AF2B-9319-4541-AA19-78303FAF9F48}"/>
              </a:ext>
            </a:extLst>
          </p:cNvPr>
          <p:cNvSpPr>
            <a:spLocks noGrp="1"/>
          </p:cNvSpPr>
          <p:nvPr>
            <p:ph type="pic" sz="quarter" idx="15"/>
          </p:nvPr>
        </p:nvSpPr>
        <p:spPr>
          <a:xfrm>
            <a:off x="1019175" y="0"/>
            <a:ext cx="507682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a:extLst>
              <a:ext uri="{FF2B5EF4-FFF2-40B4-BE49-F238E27FC236}">
                <a16:creationId xmlns:a16="http://schemas.microsoft.com/office/drawing/2014/main" id="{24E89130-46DD-4D27-B764-E3696686748C}"/>
              </a:ext>
            </a:extLst>
          </p:cNvPr>
          <p:cNvSpPr>
            <a:spLocks noGrp="1"/>
          </p:cNvSpPr>
          <p:nvPr>
            <p:ph type="title"/>
          </p:nvPr>
        </p:nvSpPr>
        <p:spPr>
          <a:xfrm>
            <a:off x="6615953" y="558434"/>
            <a:ext cx="4560047" cy="1249845"/>
          </a:xfrm>
        </p:spPr>
        <p:txBody>
          <a:bodyPr/>
          <a:lstStyle/>
          <a:p>
            <a:r>
              <a:rPr lang="en-US"/>
              <a:t>Click to edit Master title style</a:t>
            </a:r>
          </a:p>
        </p:txBody>
      </p:sp>
      <p:sp>
        <p:nvSpPr>
          <p:cNvPr id="6" name="Picture Placeholder 8">
            <a:extLst>
              <a:ext uri="{FF2B5EF4-FFF2-40B4-BE49-F238E27FC236}">
                <a16:creationId xmlns:a16="http://schemas.microsoft.com/office/drawing/2014/main" id="{5140456A-5BC1-42FF-97AE-B2D1E09DA86B}"/>
              </a:ext>
            </a:extLst>
          </p:cNvPr>
          <p:cNvSpPr>
            <a:spLocks noGrp="1"/>
          </p:cNvSpPr>
          <p:nvPr>
            <p:ph type="pic" sz="quarter" idx="16"/>
          </p:nvPr>
        </p:nvSpPr>
        <p:spPr>
          <a:xfrm>
            <a:off x="5070022" y="2179179"/>
            <a:ext cx="6102804" cy="372958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848852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8"/>
                                        </p:tgtEl>
                                      </p:cBhvr>
                                      <p:by x="105000" y="105000"/>
                                    </p:animScale>
                                  </p:childTnLst>
                                </p:cTn>
                              </p:par>
                              <p:par>
                                <p:cTn id="10" presetID="22" presetClass="entr" presetSubtype="8" fill="hold" grpId="0" nodeType="withEffect">
                                  <p:stCondLst>
                                    <p:cond delay="8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80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6" grpId="0" animBg="1"/>
      <p:bldP spid="6" grpId="1" animBg="1"/>
    </p:bld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147_Custom Layout">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EB08AF2B-9319-4541-AA19-78303FAF9F48}"/>
              </a:ext>
            </a:extLst>
          </p:cNvPr>
          <p:cNvSpPr>
            <a:spLocks noGrp="1"/>
          </p:cNvSpPr>
          <p:nvPr>
            <p:ph type="pic" sz="quarter" idx="15"/>
          </p:nvPr>
        </p:nvSpPr>
        <p:spPr>
          <a:xfrm>
            <a:off x="6099175" y="0"/>
            <a:ext cx="507682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a:extLst>
              <a:ext uri="{FF2B5EF4-FFF2-40B4-BE49-F238E27FC236}">
                <a16:creationId xmlns:a16="http://schemas.microsoft.com/office/drawing/2014/main" id="{24E89130-46DD-4D27-B764-E3696686748C}"/>
              </a:ext>
            </a:extLst>
          </p:cNvPr>
          <p:cNvSpPr>
            <a:spLocks noGrp="1"/>
          </p:cNvSpPr>
          <p:nvPr>
            <p:ph type="title"/>
          </p:nvPr>
        </p:nvSpPr>
        <p:spPr>
          <a:xfrm>
            <a:off x="1019176" y="558434"/>
            <a:ext cx="4560046" cy="1249845"/>
          </a:xfrm>
        </p:spPr>
        <p:txBody>
          <a:bodyPr/>
          <a:lstStyle/>
          <a:p>
            <a:r>
              <a:rPr lang="en-US"/>
              <a:t>Click to edit Master title style</a:t>
            </a:r>
          </a:p>
        </p:txBody>
      </p:sp>
      <p:sp>
        <p:nvSpPr>
          <p:cNvPr id="6" name="Picture Placeholder 8">
            <a:extLst>
              <a:ext uri="{FF2B5EF4-FFF2-40B4-BE49-F238E27FC236}">
                <a16:creationId xmlns:a16="http://schemas.microsoft.com/office/drawing/2014/main" id="{5140456A-5BC1-42FF-97AE-B2D1E09DA86B}"/>
              </a:ext>
            </a:extLst>
          </p:cNvPr>
          <p:cNvSpPr>
            <a:spLocks noGrp="1"/>
          </p:cNvSpPr>
          <p:nvPr>
            <p:ph type="pic" sz="quarter" idx="16"/>
          </p:nvPr>
        </p:nvSpPr>
        <p:spPr>
          <a:xfrm>
            <a:off x="1019175" y="2179179"/>
            <a:ext cx="6157231" cy="372958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404592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8"/>
                                        </p:tgtEl>
                                      </p:cBhvr>
                                      <p:by x="105000" y="105000"/>
                                    </p:animScale>
                                  </p:childTnLst>
                                </p:cTn>
                              </p:par>
                              <p:par>
                                <p:cTn id="10" presetID="22" presetClass="entr" presetSubtype="8" fill="hold" grpId="0" nodeType="withEffect">
                                  <p:stCondLst>
                                    <p:cond delay="8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80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6" grpId="0" animBg="1"/>
      <p:bldP spid="6" grpId="1" animBg="1"/>
    </p:bld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8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4" name="Picture Placeholder 8">
            <a:extLst>
              <a:ext uri="{FF2B5EF4-FFF2-40B4-BE49-F238E27FC236}">
                <a16:creationId xmlns:a16="http://schemas.microsoft.com/office/drawing/2014/main" id="{375A5718-5D74-4E87-80EC-F2110E5ADAE7}"/>
              </a:ext>
            </a:extLst>
          </p:cNvPr>
          <p:cNvSpPr>
            <a:spLocks noGrp="1"/>
          </p:cNvSpPr>
          <p:nvPr>
            <p:ph type="pic" sz="quarter" idx="16"/>
          </p:nvPr>
        </p:nvSpPr>
        <p:spPr>
          <a:xfrm>
            <a:off x="7316654" y="1125538"/>
            <a:ext cx="1811382" cy="1689294"/>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Picture Placeholder 8">
            <a:extLst>
              <a:ext uri="{FF2B5EF4-FFF2-40B4-BE49-F238E27FC236}">
                <a16:creationId xmlns:a16="http://schemas.microsoft.com/office/drawing/2014/main" id="{06C01F3E-9E36-4C94-9547-62C82056E6A9}"/>
              </a:ext>
            </a:extLst>
          </p:cNvPr>
          <p:cNvSpPr>
            <a:spLocks noGrp="1"/>
          </p:cNvSpPr>
          <p:nvPr>
            <p:ph type="pic" sz="quarter" idx="17"/>
          </p:nvPr>
        </p:nvSpPr>
        <p:spPr>
          <a:xfrm>
            <a:off x="8621215" y="4478369"/>
            <a:ext cx="2551610" cy="237963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28362C07-870E-4BE5-8813-72DDF19A066C}"/>
              </a:ext>
            </a:extLst>
          </p:cNvPr>
          <p:cNvSpPr>
            <a:spLocks noGrp="1"/>
          </p:cNvSpPr>
          <p:nvPr>
            <p:ph type="pic" sz="quarter" idx="14"/>
          </p:nvPr>
        </p:nvSpPr>
        <p:spPr>
          <a:xfrm>
            <a:off x="6096000" y="2179130"/>
            <a:ext cx="1811382" cy="1689294"/>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80906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4"/>
                                        </p:tgtEl>
                                      </p:cBhvr>
                                      <p:by x="105000" y="105000"/>
                                    </p:animScale>
                                  </p:childTnLst>
                                </p:cTn>
                              </p:par>
                              <p:par>
                                <p:cTn id="10" presetID="22" presetClass="entr" presetSubtype="8" fill="hold" grpId="0" nodeType="withEffect">
                                  <p:stCondLst>
                                    <p:cond delay="70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6" presetClass="emph" presetSubtype="0" accel="50000" decel="50000" autoRev="1" fill="hold" grpId="1" nodeType="withEffect">
                                  <p:stCondLst>
                                    <p:cond delay="700"/>
                                  </p:stCondLst>
                                  <p:childTnLst>
                                    <p:animScale>
                                      <p:cBhvr>
                                        <p:cTn id="14" dur="500" fill="hold"/>
                                        <p:tgtEl>
                                          <p:spTgt spid="5"/>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139_Custom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06C01F3E-9E36-4C94-9547-62C82056E6A9}"/>
              </a:ext>
            </a:extLst>
          </p:cNvPr>
          <p:cNvSpPr>
            <a:spLocks noGrp="1"/>
          </p:cNvSpPr>
          <p:nvPr>
            <p:ph type="pic" sz="quarter" idx="17"/>
          </p:nvPr>
        </p:nvSpPr>
        <p:spPr>
          <a:xfrm>
            <a:off x="8621215" y="4478369"/>
            <a:ext cx="2551610" cy="237963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375A5718-5D74-4E87-80EC-F2110E5ADAE7}"/>
              </a:ext>
            </a:extLst>
          </p:cNvPr>
          <p:cNvSpPr>
            <a:spLocks noGrp="1"/>
          </p:cNvSpPr>
          <p:nvPr>
            <p:ph type="pic" sz="quarter" idx="16"/>
          </p:nvPr>
        </p:nvSpPr>
        <p:spPr>
          <a:xfrm>
            <a:off x="6096001" y="1125539"/>
            <a:ext cx="2525214"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28362C07-870E-4BE5-8813-72DDF19A066C}"/>
              </a:ext>
            </a:extLst>
          </p:cNvPr>
          <p:cNvSpPr>
            <a:spLocks noGrp="1"/>
          </p:cNvSpPr>
          <p:nvPr>
            <p:ph type="pic" sz="quarter" idx="14"/>
          </p:nvPr>
        </p:nvSpPr>
        <p:spPr>
          <a:xfrm>
            <a:off x="7316654" y="3077385"/>
            <a:ext cx="1811382" cy="1752601"/>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222986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4"/>
                                        </p:tgtEl>
                                      </p:cBhvr>
                                      <p:by x="105000" y="105000"/>
                                    </p:animScale>
                                  </p:childTnLst>
                                </p:cTn>
                              </p:par>
                              <p:par>
                                <p:cTn id="10" presetID="22" presetClass="entr" presetSubtype="8" fill="hold" grpId="0" nodeType="withEffect">
                                  <p:stCondLst>
                                    <p:cond delay="70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6" presetClass="emph" presetSubtype="0" accel="50000" decel="50000" autoRev="1" fill="hold" grpId="1" nodeType="withEffect">
                                  <p:stCondLst>
                                    <p:cond delay="700"/>
                                  </p:stCondLst>
                                  <p:childTnLst>
                                    <p:animScale>
                                      <p:cBhvr>
                                        <p:cTn id="14" dur="500" fill="hold"/>
                                        <p:tgtEl>
                                          <p:spTgt spid="5"/>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4" grpId="0" animBg="1"/>
      <p:bldP spid="4" grpId="1" animBg="1"/>
      <p:bldP spid="6" grpId="0" animBg="1"/>
      <p:bldP spid="6" grpId="1" animBg="1"/>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6" name="Picture Placeholder 8"/>
          <p:cNvSpPr>
            <a:spLocks noGrp="1"/>
          </p:cNvSpPr>
          <p:nvPr>
            <p:ph type="pic" sz="quarter" idx="14"/>
          </p:nvPr>
        </p:nvSpPr>
        <p:spPr>
          <a:xfrm>
            <a:off x="9133840" y="0"/>
            <a:ext cx="3058160" cy="341376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5"/>
          </p:nvPr>
        </p:nvSpPr>
        <p:spPr>
          <a:xfrm>
            <a:off x="6085840" y="-30480"/>
            <a:ext cx="3048000" cy="688848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6"/>
          </p:nvPr>
        </p:nvSpPr>
        <p:spPr>
          <a:xfrm>
            <a:off x="9133840" y="3413760"/>
            <a:ext cx="305816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6"/>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0"/>
                                  </p:stCondLst>
                                  <p:childTnLst>
                                    <p:animScale>
                                      <p:cBhvr>
                                        <p:cTn id="14" dur="500" fill="hold"/>
                                        <p:tgtEl>
                                          <p:spTgt spid="7"/>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9" grpId="0" animBg="1"/>
      <p:bldP spid="9" grpId="1" animBg="1"/>
    </p:bldLst>
  </p:timing>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140_Custom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06C01F3E-9E36-4C94-9547-62C82056E6A9}"/>
              </a:ext>
            </a:extLst>
          </p:cNvPr>
          <p:cNvSpPr>
            <a:spLocks noGrp="1"/>
          </p:cNvSpPr>
          <p:nvPr>
            <p:ph type="pic" sz="quarter" idx="17"/>
          </p:nvPr>
        </p:nvSpPr>
        <p:spPr>
          <a:xfrm>
            <a:off x="7590971" y="3530191"/>
            <a:ext cx="3581854" cy="332781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375A5718-5D74-4E87-80EC-F2110E5ADAE7}"/>
              </a:ext>
            </a:extLst>
          </p:cNvPr>
          <p:cNvSpPr>
            <a:spLocks noGrp="1"/>
          </p:cNvSpPr>
          <p:nvPr>
            <p:ph type="pic" sz="quarter" idx="16"/>
          </p:nvPr>
        </p:nvSpPr>
        <p:spPr>
          <a:xfrm>
            <a:off x="5665651" y="3530190"/>
            <a:ext cx="1811382" cy="1689294"/>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a:extLst>
              <a:ext uri="{FF2B5EF4-FFF2-40B4-BE49-F238E27FC236}">
                <a16:creationId xmlns:a16="http://schemas.microsoft.com/office/drawing/2014/main" id="{06C01F3E-9E36-4C94-9547-62C82056E6A9}"/>
              </a:ext>
            </a:extLst>
          </p:cNvPr>
          <p:cNvSpPr>
            <a:spLocks noGrp="1"/>
          </p:cNvSpPr>
          <p:nvPr>
            <p:ph type="pic" sz="quarter" idx="18"/>
          </p:nvPr>
        </p:nvSpPr>
        <p:spPr>
          <a:xfrm>
            <a:off x="6095998" y="1125539"/>
            <a:ext cx="2425157" cy="231089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6" name="Picture Placeholder 8">
            <a:extLst>
              <a:ext uri="{FF2B5EF4-FFF2-40B4-BE49-F238E27FC236}">
                <a16:creationId xmlns:a16="http://schemas.microsoft.com/office/drawing/2014/main" id="{28362C07-870E-4BE5-8813-72DDF19A066C}"/>
              </a:ext>
            </a:extLst>
          </p:cNvPr>
          <p:cNvSpPr>
            <a:spLocks noGrp="1"/>
          </p:cNvSpPr>
          <p:nvPr>
            <p:ph type="pic" sz="quarter" idx="14"/>
          </p:nvPr>
        </p:nvSpPr>
        <p:spPr>
          <a:xfrm>
            <a:off x="8621215" y="1747135"/>
            <a:ext cx="1811382" cy="1689294"/>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648922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4"/>
                                        </p:tgtEl>
                                      </p:cBhvr>
                                      <p:by x="105000" y="105000"/>
                                    </p:animScale>
                                  </p:childTnLst>
                                </p:cTn>
                              </p:par>
                              <p:par>
                                <p:cTn id="10" presetID="22" presetClass="entr" presetSubtype="8" fill="hold" grpId="0" nodeType="withEffect">
                                  <p:stCondLst>
                                    <p:cond delay="70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6" presetClass="emph" presetSubtype="0" accel="50000" decel="50000" autoRev="1" fill="hold" grpId="1" nodeType="withEffect">
                                  <p:stCondLst>
                                    <p:cond delay="700"/>
                                  </p:stCondLst>
                                  <p:childTnLst>
                                    <p:animScale>
                                      <p:cBhvr>
                                        <p:cTn id="14" dur="500" fill="hold"/>
                                        <p:tgtEl>
                                          <p:spTgt spid="5"/>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6"/>
                                        </p:tgtEl>
                                      </p:cBhvr>
                                      <p:by x="105000" y="105000"/>
                                    </p:animScale>
                                  </p:childTnLst>
                                </p:cTn>
                              </p:par>
                              <p:par>
                                <p:cTn id="20" presetID="22" presetClass="entr" presetSubtype="8" fill="hold" grpId="0" nodeType="withEffect">
                                  <p:stCondLst>
                                    <p:cond delay="70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par>
                                <p:cTn id="23" presetID="6" presetClass="emph" presetSubtype="0" accel="50000" decel="50000" autoRev="1" fill="hold" grpId="1" nodeType="withEffect">
                                  <p:stCondLst>
                                    <p:cond delay="700"/>
                                  </p:stCondLst>
                                  <p:childTnLst>
                                    <p:animScale>
                                      <p:cBhvr>
                                        <p:cTn id="24"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4" grpId="0" animBg="1"/>
      <p:bldP spid="4" grpId="1" animBg="1"/>
      <p:bldP spid="7" grpId="0" animBg="1"/>
      <p:bldP spid="7" grpId="1" animBg="1"/>
      <p:bldP spid="6" grpId="0" animBg="1"/>
      <p:bldP spid="6" grpId="1" animBg="1"/>
    </p:bld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141_Custom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06C01F3E-9E36-4C94-9547-62C82056E6A9}"/>
              </a:ext>
            </a:extLst>
          </p:cNvPr>
          <p:cNvSpPr>
            <a:spLocks noGrp="1"/>
          </p:cNvSpPr>
          <p:nvPr>
            <p:ph type="pic" sz="quarter" idx="17"/>
          </p:nvPr>
        </p:nvSpPr>
        <p:spPr>
          <a:xfrm>
            <a:off x="8753475" y="3505170"/>
            <a:ext cx="2405654" cy="276863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7" name="Picture Placeholder 8">
            <a:extLst>
              <a:ext uri="{FF2B5EF4-FFF2-40B4-BE49-F238E27FC236}">
                <a16:creationId xmlns:a16="http://schemas.microsoft.com/office/drawing/2014/main" id="{06C01F3E-9E36-4C94-9547-62C82056E6A9}"/>
              </a:ext>
            </a:extLst>
          </p:cNvPr>
          <p:cNvSpPr>
            <a:spLocks noGrp="1"/>
          </p:cNvSpPr>
          <p:nvPr>
            <p:ph type="pic" sz="quarter" idx="18"/>
          </p:nvPr>
        </p:nvSpPr>
        <p:spPr>
          <a:xfrm>
            <a:off x="6096001" y="1125539"/>
            <a:ext cx="2551610"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a:extLst>
              <a:ext uri="{FF2B5EF4-FFF2-40B4-BE49-F238E27FC236}">
                <a16:creationId xmlns:a16="http://schemas.microsoft.com/office/drawing/2014/main" id="{375A5718-5D74-4E87-80EC-F2110E5ADAE7}"/>
              </a:ext>
            </a:extLst>
          </p:cNvPr>
          <p:cNvSpPr>
            <a:spLocks noGrp="1"/>
          </p:cNvSpPr>
          <p:nvPr>
            <p:ph type="pic" sz="quarter" idx="19"/>
          </p:nvPr>
        </p:nvSpPr>
        <p:spPr>
          <a:xfrm>
            <a:off x="6096000" y="4900428"/>
            <a:ext cx="2551610" cy="137337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a:extLst>
              <a:ext uri="{FF2B5EF4-FFF2-40B4-BE49-F238E27FC236}">
                <a16:creationId xmlns:a16="http://schemas.microsoft.com/office/drawing/2014/main" id="{375A5718-5D74-4E87-80EC-F2110E5ADAE7}"/>
              </a:ext>
            </a:extLst>
          </p:cNvPr>
          <p:cNvSpPr>
            <a:spLocks noGrp="1"/>
          </p:cNvSpPr>
          <p:nvPr>
            <p:ph type="pic" sz="quarter" idx="20"/>
          </p:nvPr>
        </p:nvSpPr>
        <p:spPr>
          <a:xfrm>
            <a:off x="8753476" y="2327905"/>
            <a:ext cx="2405653" cy="110109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28362C07-870E-4BE5-8813-72DDF19A066C}"/>
              </a:ext>
            </a:extLst>
          </p:cNvPr>
          <p:cNvSpPr>
            <a:spLocks noGrp="1"/>
          </p:cNvSpPr>
          <p:nvPr>
            <p:ph type="pic" sz="quarter" idx="14"/>
          </p:nvPr>
        </p:nvSpPr>
        <p:spPr>
          <a:xfrm>
            <a:off x="8753476" y="1125539"/>
            <a:ext cx="2405654" cy="1106003"/>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11" name="Picture Placeholder 8">
            <a:extLst>
              <a:ext uri="{FF2B5EF4-FFF2-40B4-BE49-F238E27FC236}">
                <a16:creationId xmlns:a16="http://schemas.microsoft.com/office/drawing/2014/main" id="{28362C07-870E-4BE5-8813-72DDF19A066C}"/>
              </a:ext>
            </a:extLst>
          </p:cNvPr>
          <p:cNvSpPr>
            <a:spLocks noGrp="1"/>
          </p:cNvSpPr>
          <p:nvPr>
            <p:ph type="pic" sz="quarter" idx="21"/>
          </p:nvPr>
        </p:nvSpPr>
        <p:spPr>
          <a:xfrm>
            <a:off x="6096001" y="3505170"/>
            <a:ext cx="2551609" cy="1319089"/>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01120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7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700"/>
                                  </p:stCondLst>
                                  <p:childTnLst>
                                    <p:animScale>
                                      <p:cBhvr>
                                        <p:cTn id="9" dur="500" fill="hold"/>
                                        <p:tgtEl>
                                          <p:spTgt spid="5"/>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0"/>
                                  </p:stCondLst>
                                  <p:childTnLst>
                                    <p:animScale>
                                      <p:cBhvr>
                                        <p:cTn id="14" dur="500" fill="hold"/>
                                        <p:tgtEl>
                                          <p:spTgt spid="6"/>
                                        </p:tgtEl>
                                      </p:cBhvr>
                                      <p:by x="105000" y="105000"/>
                                    </p:animScale>
                                  </p:childTnLst>
                                </p:cTn>
                              </p:par>
                              <p:par>
                                <p:cTn id="15" presetID="22" presetClass="entr" presetSubtype="8" fill="hold" grpId="0" nodeType="withEffect">
                                  <p:stCondLst>
                                    <p:cond delay="70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6" presetClass="emph" presetSubtype="0" accel="50000" decel="50000" autoRev="1" fill="hold" grpId="1" nodeType="withEffect">
                                  <p:stCondLst>
                                    <p:cond delay="700"/>
                                  </p:stCondLst>
                                  <p:childTnLst>
                                    <p:animScale>
                                      <p:cBhvr>
                                        <p:cTn id="19" dur="500" fill="hold"/>
                                        <p:tgtEl>
                                          <p:spTgt spid="7"/>
                                        </p:tgtEl>
                                      </p:cBhvr>
                                      <p:by x="105000" y="105000"/>
                                    </p:animScale>
                                  </p:childTnLst>
                                </p:cTn>
                              </p:par>
                              <p:par>
                                <p:cTn id="20" presetID="22" presetClass="entr" presetSubtype="8" fill="hold" grpId="0" nodeType="withEffect">
                                  <p:stCondLst>
                                    <p:cond delay="30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6" presetClass="emph" presetSubtype="0" accel="50000" decel="50000" autoRev="1" fill="hold" grpId="1" nodeType="withEffect">
                                  <p:stCondLst>
                                    <p:cond delay="300"/>
                                  </p:stCondLst>
                                  <p:childTnLst>
                                    <p:animScale>
                                      <p:cBhvr>
                                        <p:cTn id="24" dur="500" fill="hold"/>
                                        <p:tgtEl>
                                          <p:spTgt spid="9"/>
                                        </p:tgtEl>
                                      </p:cBhvr>
                                      <p:by x="105000" y="105000"/>
                                    </p:animScale>
                                  </p:childTnLst>
                                </p:cTn>
                              </p:par>
                              <p:par>
                                <p:cTn id="25" presetID="22" presetClass="entr" presetSubtype="8" fill="hold" grpId="0" nodeType="withEffect">
                                  <p:stCondLst>
                                    <p:cond delay="30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par>
                                <p:cTn id="28" presetID="6" presetClass="emph" presetSubtype="0" accel="50000" decel="50000" autoRev="1" fill="hold" grpId="1" nodeType="withEffect">
                                  <p:stCondLst>
                                    <p:cond delay="300"/>
                                  </p:stCondLst>
                                  <p:childTnLst>
                                    <p:animScale>
                                      <p:cBhvr>
                                        <p:cTn id="29" dur="500" fill="hold"/>
                                        <p:tgtEl>
                                          <p:spTgt spid="10"/>
                                        </p:tgtEl>
                                      </p:cBhvr>
                                      <p:by x="105000" y="105000"/>
                                    </p:animScale>
                                  </p:childTnLst>
                                </p:cTn>
                              </p:par>
                              <p:par>
                                <p:cTn id="30" presetID="22" presetClass="entr" presetSubtype="8"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par>
                                <p:cTn id="33" presetID="6" presetClass="emph" presetSubtype="0" accel="50000" decel="50000" autoRev="1" fill="hold" grpId="1" nodeType="withEffect">
                                  <p:stCondLst>
                                    <p:cond delay="0"/>
                                  </p:stCondLst>
                                  <p:childTnLst>
                                    <p:animScale>
                                      <p:cBhvr>
                                        <p:cTn id="34"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9" grpId="0" animBg="1"/>
      <p:bldP spid="9" grpId="1" animBg="1"/>
      <p:bldP spid="10" grpId="0" animBg="1"/>
      <p:bldP spid="10" grpId="1" animBg="1"/>
      <p:bldP spid="6" grpId="0" animBg="1"/>
      <p:bldP spid="6" grpId="1" animBg="1"/>
      <p:bldP spid="11" grpId="0" animBg="1"/>
      <p:bldP spid="11" grpId="1" animBg="1"/>
    </p:bld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showMasterSp="0" preserve="1" userDrawn="1">
  <p:cSld name="85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0" y="0"/>
            <a:ext cx="12192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1">
            <a:extLst>
              <a:ext uri="{FF2B5EF4-FFF2-40B4-BE49-F238E27FC236}">
                <a16:creationId xmlns:a16="http://schemas.microsoft.com/office/drawing/2014/main" id="{AE61473E-794B-46BB-AB2B-6CF252FC0214}"/>
              </a:ext>
            </a:extLst>
          </p:cNvPr>
          <p:cNvSpPr>
            <a:spLocks noGrp="1"/>
          </p:cNvSpPr>
          <p:nvPr>
            <p:ph type="title"/>
          </p:nvPr>
        </p:nvSpPr>
        <p:spPr>
          <a:xfrm>
            <a:off x="5067300" y="946702"/>
            <a:ext cx="6114221" cy="1249845"/>
          </a:xfrm>
        </p:spPr>
        <p:txBody>
          <a:bodyPr/>
          <a:lstStyle/>
          <a:p>
            <a:r>
              <a:rPr lang="en-US"/>
              <a:t>Click to edit Master title style</a:t>
            </a:r>
          </a:p>
        </p:txBody>
      </p:sp>
    </p:spTree>
    <p:extLst>
      <p:ext uri="{BB962C8B-B14F-4D97-AF65-F5344CB8AC3E}">
        <p14:creationId xmlns:p14="http://schemas.microsoft.com/office/powerpoint/2010/main" val="3997574274"/>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showMasterSp="0" preserve="1" userDrawn="1">
  <p:cSld name="96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4051005" y="0"/>
            <a:ext cx="814099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1">
            <a:extLst>
              <a:ext uri="{FF2B5EF4-FFF2-40B4-BE49-F238E27FC236}">
                <a16:creationId xmlns:a16="http://schemas.microsoft.com/office/drawing/2014/main" id="{AE61473E-794B-46BB-AB2B-6CF252FC0214}"/>
              </a:ext>
            </a:extLst>
          </p:cNvPr>
          <p:cNvSpPr>
            <a:spLocks noGrp="1"/>
          </p:cNvSpPr>
          <p:nvPr>
            <p:ph type="title"/>
          </p:nvPr>
        </p:nvSpPr>
        <p:spPr>
          <a:xfrm>
            <a:off x="5067300" y="946702"/>
            <a:ext cx="6114221" cy="1249845"/>
          </a:xfrm>
        </p:spPr>
        <p:txBody>
          <a:bodyPr/>
          <a:lstStyle/>
          <a:p>
            <a:r>
              <a:rPr lang="en-US"/>
              <a:t>Click to edit Master title style</a:t>
            </a:r>
          </a:p>
        </p:txBody>
      </p:sp>
    </p:spTree>
    <p:extLst>
      <p:ext uri="{BB962C8B-B14F-4D97-AF65-F5344CB8AC3E}">
        <p14:creationId xmlns:p14="http://schemas.microsoft.com/office/powerpoint/2010/main" val="12707774"/>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86_Custom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BC4B43A9-69B6-4ABF-8419-3D2002EE445A}"/>
              </a:ext>
            </a:extLst>
          </p:cNvPr>
          <p:cNvSpPr>
            <a:spLocks noGrp="1"/>
          </p:cNvSpPr>
          <p:nvPr>
            <p:ph type="pic" sz="quarter" idx="15"/>
          </p:nvPr>
        </p:nvSpPr>
        <p:spPr>
          <a:xfrm>
            <a:off x="1019175" y="0"/>
            <a:ext cx="507682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1">
            <a:extLst>
              <a:ext uri="{FF2B5EF4-FFF2-40B4-BE49-F238E27FC236}">
                <a16:creationId xmlns:a16="http://schemas.microsoft.com/office/drawing/2014/main" id="{52764D54-A742-427B-8CCD-413C0B71F9A6}"/>
              </a:ext>
            </a:extLst>
          </p:cNvPr>
          <p:cNvSpPr>
            <a:spLocks noGrp="1"/>
          </p:cNvSpPr>
          <p:nvPr>
            <p:ph type="title"/>
          </p:nvPr>
        </p:nvSpPr>
        <p:spPr>
          <a:xfrm>
            <a:off x="6800850" y="946702"/>
            <a:ext cx="4380671" cy="1249845"/>
          </a:xfrm>
        </p:spPr>
        <p:txBody>
          <a:bodyPr/>
          <a:lstStyle/>
          <a:p>
            <a:r>
              <a:rPr lang="en-US"/>
              <a:t>Click to edit Master title style</a:t>
            </a:r>
          </a:p>
        </p:txBody>
      </p:sp>
    </p:spTree>
    <p:extLst>
      <p:ext uri="{BB962C8B-B14F-4D97-AF65-F5344CB8AC3E}">
        <p14:creationId xmlns:p14="http://schemas.microsoft.com/office/powerpoint/2010/main" val="1275891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146_Custom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BC4B43A9-69B6-4ABF-8419-3D2002EE445A}"/>
              </a:ext>
            </a:extLst>
          </p:cNvPr>
          <p:cNvSpPr>
            <a:spLocks noGrp="1"/>
          </p:cNvSpPr>
          <p:nvPr>
            <p:ph type="pic" sz="quarter" idx="15"/>
          </p:nvPr>
        </p:nvSpPr>
        <p:spPr>
          <a:xfrm>
            <a:off x="7115175" y="0"/>
            <a:ext cx="507682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1">
            <a:extLst>
              <a:ext uri="{FF2B5EF4-FFF2-40B4-BE49-F238E27FC236}">
                <a16:creationId xmlns:a16="http://schemas.microsoft.com/office/drawing/2014/main" id="{52764D54-A742-427B-8CCD-413C0B71F9A6}"/>
              </a:ext>
            </a:extLst>
          </p:cNvPr>
          <p:cNvSpPr>
            <a:spLocks noGrp="1"/>
          </p:cNvSpPr>
          <p:nvPr>
            <p:ph type="title"/>
          </p:nvPr>
        </p:nvSpPr>
        <p:spPr>
          <a:xfrm>
            <a:off x="2027239" y="946702"/>
            <a:ext cx="4068762" cy="1249845"/>
          </a:xfrm>
        </p:spPr>
        <p:txBody>
          <a:bodyPr/>
          <a:lstStyle/>
          <a:p>
            <a:r>
              <a:rPr lang="en-US"/>
              <a:t>Click to edit Master title style</a:t>
            </a:r>
          </a:p>
        </p:txBody>
      </p:sp>
    </p:spTree>
    <p:extLst>
      <p:ext uri="{BB962C8B-B14F-4D97-AF65-F5344CB8AC3E}">
        <p14:creationId xmlns:p14="http://schemas.microsoft.com/office/powerpoint/2010/main" val="3509850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102_Custom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385D845-B0B0-4F76-A5C3-DA93215F201B}"/>
              </a:ext>
            </a:extLst>
          </p:cNvPr>
          <p:cNvSpPr>
            <a:spLocks noGrp="1"/>
          </p:cNvSpPr>
          <p:nvPr>
            <p:ph type="pic" sz="quarter" idx="13"/>
          </p:nvPr>
        </p:nvSpPr>
        <p:spPr>
          <a:xfrm>
            <a:off x="7112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5">
            <a:extLst>
              <a:ext uri="{FF2B5EF4-FFF2-40B4-BE49-F238E27FC236}">
                <a16:creationId xmlns:a16="http://schemas.microsoft.com/office/drawing/2014/main" id="{B8DA4667-09D2-4757-9CB4-C629D2403453}"/>
              </a:ext>
            </a:extLst>
          </p:cNvPr>
          <p:cNvSpPr>
            <a:spLocks noGrp="1"/>
          </p:cNvSpPr>
          <p:nvPr>
            <p:ph type="title"/>
          </p:nvPr>
        </p:nvSpPr>
        <p:spPr>
          <a:xfrm>
            <a:off x="2028825" y="5023955"/>
            <a:ext cx="4067176" cy="1249845"/>
          </a:xfrm>
        </p:spPr>
        <p:txBody>
          <a:bodyPr/>
          <a:lstStyle/>
          <a:p>
            <a:r>
              <a:rPr lang="en-US"/>
              <a:t>Click to edit Master title style</a:t>
            </a:r>
          </a:p>
        </p:txBody>
      </p:sp>
    </p:spTree>
    <p:extLst>
      <p:ext uri="{BB962C8B-B14F-4D97-AF65-F5344CB8AC3E}">
        <p14:creationId xmlns:p14="http://schemas.microsoft.com/office/powerpoint/2010/main" val="1691785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70_Custom Layout">
    <p:spTree>
      <p:nvGrpSpPr>
        <p:cNvPr id="1" name=""/>
        <p:cNvGrpSpPr/>
        <p:nvPr/>
      </p:nvGrpSpPr>
      <p:grpSpPr>
        <a:xfrm>
          <a:off x="0" y="0"/>
          <a:ext cx="0" cy="0"/>
          <a:chOff x="0" y="0"/>
          <a:chExt cx="0" cy="0"/>
        </a:xfrm>
      </p:grpSpPr>
      <p:sp>
        <p:nvSpPr>
          <p:cNvPr id="4" name="Title 1"/>
          <p:cNvSpPr>
            <a:spLocks noGrp="1"/>
          </p:cNvSpPr>
          <p:nvPr>
            <p:ph type="title"/>
          </p:nvPr>
        </p:nvSpPr>
        <p:spPr>
          <a:xfrm>
            <a:off x="1026213" y="2624344"/>
            <a:ext cx="10146612" cy="1499981"/>
          </a:xfrm>
          <a:effectLst>
            <a:outerShdw blurRad="762000" dist="381000" dir="5400000" algn="t" rotWithShape="0">
              <a:prstClr val="black">
                <a:alpha val="30000"/>
              </a:prstClr>
            </a:outerShdw>
          </a:effectLst>
        </p:spPr>
        <p:txBody>
          <a:bodyPr tIns="0" anchor="ctr" anchorCtr="0"/>
          <a:lstStyle>
            <a:lvl1pPr algn="ctr">
              <a:defRPr sz="9600" b="1" i="0">
                <a:latin typeface="+mj-lt"/>
                <a:ea typeface="Montserrat Black" charset="0"/>
                <a:cs typeface="Montserrat Black" charset="0"/>
              </a:defRPr>
            </a:lvl1pPr>
          </a:lstStyle>
          <a:p>
            <a:r>
              <a:rPr lang="en-US"/>
              <a:t>Click to edit</a:t>
            </a:r>
          </a:p>
        </p:txBody>
      </p:sp>
    </p:spTree>
    <p:extLst>
      <p:ext uri="{BB962C8B-B14F-4D97-AF65-F5344CB8AC3E}">
        <p14:creationId xmlns:p14="http://schemas.microsoft.com/office/powerpoint/2010/main" val="846167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repeatCount="0" decel="5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95_Custom Layout">
    <p:spTree>
      <p:nvGrpSpPr>
        <p:cNvPr id="1" name=""/>
        <p:cNvGrpSpPr/>
        <p:nvPr/>
      </p:nvGrpSpPr>
      <p:grpSpPr>
        <a:xfrm>
          <a:off x="0" y="0"/>
          <a:ext cx="0" cy="0"/>
          <a:chOff x="0" y="0"/>
          <a:chExt cx="0" cy="0"/>
        </a:xfrm>
      </p:grpSpPr>
      <p:sp>
        <p:nvSpPr>
          <p:cNvPr id="9" name="Picture Placeholder 8"/>
          <p:cNvSpPr>
            <a:spLocks noGrp="1"/>
          </p:cNvSpPr>
          <p:nvPr>
            <p:ph type="pic" sz="quarter" idx="12"/>
          </p:nvPr>
        </p:nvSpPr>
        <p:spPr>
          <a:xfrm>
            <a:off x="2027238" y="2805640"/>
            <a:ext cx="8376487" cy="943700"/>
          </a:xfrm>
          <a:custGeom>
            <a:avLst/>
            <a:gdLst/>
            <a:ahLst/>
            <a:cxnLst/>
            <a:rect l="l" t="t" r="r" b="b"/>
            <a:pathLst>
              <a:path w="6924312" h="780097">
                <a:moveTo>
                  <a:pt x="3032236" y="473630"/>
                </a:moveTo>
                <a:lnTo>
                  <a:pt x="3032236" y="596217"/>
                </a:lnTo>
                <a:lnTo>
                  <a:pt x="3190484" y="596217"/>
                </a:lnTo>
                <a:cubicBezTo>
                  <a:pt x="3248435" y="596217"/>
                  <a:pt x="3277410" y="575786"/>
                  <a:pt x="3277410" y="534924"/>
                </a:cubicBezTo>
                <a:cubicBezTo>
                  <a:pt x="3277410" y="494061"/>
                  <a:pt x="3248435" y="473630"/>
                  <a:pt x="3190484" y="473630"/>
                </a:cubicBezTo>
                <a:close/>
                <a:moveTo>
                  <a:pt x="5595452" y="258546"/>
                </a:moveTo>
                <a:lnTo>
                  <a:pt x="5519671" y="454685"/>
                </a:lnTo>
                <a:lnTo>
                  <a:pt x="5671232" y="454685"/>
                </a:lnTo>
                <a:close/>
                <a:moveTo>
                  <a:pt x="3893944" y="202825"/>
                </a:moveTo>
                <a:lnTo>
                  <a:pt x="3893944" y="385591"/>
                </a:lnTo>
                <a:lnTo>
                  <a:pt x="3989784" y="385591"/>
                </a:lnTo>
                <a:cubicBezTo>
                  <a:pt x="4025446" y="385591"/>
                  <a:pt x="4052192" y="377604"/>
                  <a:pt x="4070023" y="361631"/>
                </a:cubicBezTo>
                <a:cubicBezTo>
                  <a:pt x="4087854" y="345657"/>
                  <a:pt x="4096769" y="323183"/>
                  <a:pt x="4096769" y="294208"/>
                </a:cubicBezTo>
                <a:cubicBezTo>
                  <a:pt x="4096769" y="265233"/>
                  <a:pt x="4087854" y="242759"/>
                  <a:pt x="4070023" y="226785"/>
                </a:cubicBezTo>
                <a:cubicBezTo>
                  <a:pt x="4052192" y="210812"/>
                  <a:pt x="4025446" y="202825"/>
                  <a:pt x="3989784" y="202825"/>
                </a:cubicBezTo>
                <a:close/>
                <a:moveTo>
                  <a:pt x="3032236" y="183880"/>
                </a:moveTo>
                <a:lnTo>
                  <a:pt x="3032236" y="299780"/>
                </a:lnTo>
                <a:lnTo>
                  <a:pt x="3154823" y="299780"/>
                </a:lnTo>
                <a:cubicBezTo>
                  <a:pt x="3212030" y="299780"/>
                  <a:pt x="3240634" y="280463"/>
                  <a:pt x="3240634" y="241830"/>
                </a:cubicBezTo>
                <a:cubicBezTo>
                  <a:pt x="3240634" y="203196"/>
                  <a:pt x="3212030" y="183880"/>
                  <a:pt x="3154823" y="183880"/>
                </a:cubicBezTo>
                <a:close/>
                <a:moveTo>
                  <a:pt x="6107440" y="0"/>
                </a:moveTo>
                <a:lnTo>
                  <a:pt x="6365986" y="0"/>
                </a:lnTo>
                <a:lnTo>
                  <a:pt x="6365986" y="283064"/>
                </a:lnTo>
                <a:lnTo>
                  <a:pt x="6622304" y="0"/>
                </a:lnTo>
                <a:lnTo>
                  <a:pt x="6908710" y="0"/>
                </a:lnTo>
                <a:lnTo>
                  <a:pt x="6596672" y="343243"/>
                </a:lnTo>
                <a:lnTo>
                  <a:pt x="6924312" y="780097"/>
                </a:lnTo>
                <a:lnTo>
                  <a:pt x="6620075" y="780097"/>
                </a:lnTo>
                <a:lnTo>
                  <a:pt x="6425050" y="521551"/>
                </a:lnTo>
                <a:lnTo>
                  <a:pt x="6365986" y="587302"/>
                </a:lnTo>
                <a:lnTo>
                  <a:pt x="6365986" y="780097"/>
                </a:lnTo>
                <a:lnTo>
                  <a:pt x="6107440" y="780097"/>
                </a:lnTo>
                <a:close/>
                <a:moveTo>
                  <a:pt x="5468407" y="0"/>
                </a:moveTo>
                <a:lnTo>
                  <a:pt x="5726954" y="0"/>
                </a:lnTo>
                <a:lnTo>
                  <a:pt x="6067968" y="780097"/>
                </a:lnTo>
                <a:lnTo>
                  <a:pt x="5796048" y="780097"/>
                </a:lnTo>
                <a:lnTo>
                  <a:pt x="5743670" y="644137"/>
                </a:lnTo>
                <a:lnTo>
                  <a:pt x="5447233" y="644137"/>
                </a:lnTo>
                <a:lnTo>
                  <a:pt x="5394855" y="780097"/>
                </a:lnTo>
                <a:lnTo>
                  <a:pt x="5127393" y="780097"/>
                </a:lnTo>
                <a:close/>
                <a:moveTo>
                  <a:pt x="4459615" y="0"/>
                </a:moveTo>
                <a:lnTo>
                  <a:pt x="5093722" y="0"/>
                </a:lnTo>
                <a:lnTo>
                  <a:pt x="5093722" y="198367"/>
                </a:lnTo>
                <a:lnTo>
                  <a:pt x="4718161" y="198367"/>
                </a:lnTo>
                <a:lnTo>
                  <a:pt x="4718161" y="289750"/>
                </a:lnTo>
                <a:lnTo>
                  <a:pt x="5048031" y="289750"/>
                </a:lnTo>
                <a:lnTo>
                  <a:pt x="5048031" y="479202"/>
                </a:lnTo>
                <a:lnTo>
                  <a:pt x="4718161" y="479202"/>
                </a:lnTo>
                <a:lnTo>
                  <a:pt x="4718161" y="581730"/>
                </a:lnTo>
                <a:lnTo>
                  <a:pt x="5108210" y="581730"/>
                </a:lnTo>
                <a:lnTo>
                  <a:pt x="5108210" y="780097"/>
                </a:lnTo>
                <a:lnTo>
                  <a:pt x="4459615" y="780097"/>
                </a:lnTo>
                <a:close/>
                <a:moveTo>
                  <a:pt x="3630939" y="0"/>
                </a:moveTo>
                <a:lnTo>
                  <a:pt x="4006500" y="0"/>
                </a:lnTo>
                <a:cubicBezTo>
                  <a:pt x="4078567" y="0"/>
                  <a:pt x="4141346" y="11887"/>
                  <a:pt x="4194839" y="35661"/>
                </a:cubicBezTo>
                <a:cubicBezTo>
                  <a:pt x="4248331" y="59436"/>
                  <a:pt x="4289565" y="93611"/>
                  <a:pt x="4318540" y="138188"/>
                </a:cubicBezTo>
                <a:cubicBezTo>
                  <a:pt x="4347515" y="182765"/>
                  <a:pt x="4362002" y="234772"/>
                  <a:pt x="4362002" y="294208"/>
                </a:cubicBezTo>
                <a:cubicBezTo>
                  <a:pt x="4362002" y="349929"/>
                  <a:pt x="4349372" y="398592"/>
                  <a:pt x="4324112" y="440198"/>
                </a:cubicBezTo>
                <a:cubicBezTo>
                  <a:pt x="4298851" y="481803"/>
                  <a:pt x="4262447" y="514864"/>
                  <a:pt x="4214898" y="539381"/>
                </a:cubicBezTo>
                <a:lnTo>
                  <a:pt x="4378719" y="780097"/>
                </a:lnTo>
                <a:lnTo>
                  <a:pt x="4097883" y="780097"/>
                </a:lnTo>
                <a:lnTo>
                  <a:pt x="3965267" y="583958"/>
                </a:lnTo>
                <a:lnTo>
                  <a:pt x="3893944" y="583958"/>
                </a:lnTo>
                <a:lnTo>
                  <a:pt x="3893944" y="780097"/>
                </a:lnTo>
                <a:lnTo>
                  <a:pt x="3630939" y="780097"/>
                </a:lnTo>
                <a:close/>
                <a:moveTo>
                  <a:pt x="2773689" y="0"/>
                </a:moveTo>
                <a:lnTo>
                  <a:pt x="3190484" y="0"/>
                </a:lnTo>
                <a:cubicBezTo>
                  <a:pt x="3294497" y="0"/>
                  <a:pt x="3373064" y="18573"/>
                  <a:pt x="3426186" y="55721"/>
                </a:cubicBezTo>
                <a:cubicBezTo>
                  <a:pt x="3479306" y="92868"/>
                  <a:pt x="3505867" y="142275"/>
                  <a:pt x="3505867" y="203939"/>
                </a:cubicBezTo>
                <a:cubicBezTo>
                  <a:pt x="3505867" y="240344"/>
                  <a:pt x="3496765" y="273034"/>
                  <a:pt x="3478563" y="302009"/>
                </a:cubicBezTo>
                <a:cubicBezTo>
                  <a:pt x="3460361" y="330984"/>
                  <a:pt x="3433429" y="354387"/>
                  <a:pt x="3397767" y="372218"/>
                </a:cubicBezTo>
                <a:cubicBezTo>
                  <a:pt x="3443830" y="389306"/>
                  <a:pt x="3479492" y="414194"/>
                  <a:pt x="3504752" y="446884"/>
                </a:cubicBezTo>
                <a:cubicBezTo>
                  <a:pt x="3530012" y="479574"/>
                  <a:pt x="3542643" y="518950"/>
                  <a:pt x="3542643" y="565013"/>
                </a:cubicBezTo>
                <a:cubicBezTo>
                  <a:pt x="3542643" y="633365"/>
                  <a:pt x="3514410" y="686300"/>
                  <a:pt x="3457946" y="723819"/>
                </a:cubicBezTo>
                <a:cubicBezTo>
                  <a:pt x="3401482" y="761338"/>
                  <a:pt x="3319758" y="780097"/>
                  <a:pt x="3212773" y="780097"/>
                </a:cubicBezTo>
                <a:lnTo>
                  <a:pt x="2773689" y="780097"/>
                </a:lnTo>
                <a:close/>
                <a:moveTo>
                  <a:pt x="1687840" y="0"/>
                </a:moveTo>
                <a:lnTo>
                  <a:pt x="2321948" y="0"/>
                </a:lnTo>
                <a:lnTo>
                  <a:pt x="2321948" y="198367"/>
                </a:lnTo>
                <a:lnTo>
                  <a:pt x="1946386" y="198367"/>
                </a:lnTo>
                <a:lnTo>
                  <a:pt x="1946386" y="289750"/>
                </a:lnTo>
                <a:lnTo>
                  <a:pt x="2276256" y="289750"/>
                </a:lnTo>
                <a:lnTo>
                  <a:pt x="2276256" y="479202"/>
                </a:lnTo>
                <a:lnTo>
                  <a:pt x="1946386" y="479202"/>
                </a:lnTo>
                <a:lnTo>
                  <a:pt x="1946386" y="581730"/>
                </a:lnTo>
                <a:lnTo>
                  <a:pt x="2336435" y="581730"/>
                </a:lnTo>
                <a:lnTo>
                  <a:pt x="2336435" y="780097"/>
                </a:lnTo>
                <a:lnTo>
                  <a:pt x="1687840" y="780097"/>
                </a:lnTo>
                <a:close/>
                <a:moveTo>
                  <a:pt x="792490" y="0"/>
                </a:moveTo>
                <a:lnTo>
                  <a:pt x="1055494" y="0"/>
                </a:lnTo>
                <a:lnTo>
                  <a:pt x="1055494" y="276377"/>
                </a:lnTo>
                <a:lnTo>
                  <a:pt x="1298439" y="276377"/>
                </a:lnTo>
                <a:lnTo>
                  <a:pt x="1298439" y="0"/>
                </a:lnTo>
                <a:lnTo>
                  <a:pt x="1561443" y="0"/>
                </a:lnTo>
                <a:lnTo>
                  <a:pt x="1561443" y="780097"/>
                </a:lnTo>
                <a:lnTo>
                  <a:pt x="1298439" y="780097"/>
                </a:lnTo>
                <a:lnTo>
                  <a:pt x="1298439" y="492576"/>
                </a:lnTo>
                <a:lnTo>
                  <a:pt x="1055494" y="492576"/>
                </a:lnTo>
                <a:lnTo>
                  <a:pt x="1055494" y="780097"/>
                </a:lnTo>
                <a:lnTo>
                  <a:pt x="792490" y="780097"/>
                </a:lnTo>
                <a:close/>
                <a:moveTo>
                  <a:pt x="0" y="0"/>
                </a:moveTo>
                <a:lnTo>
                  <a:pt x="719919" y="0"/>
                </a:lnTo>
                <a:lnTo>
                  <a:pt x="719919" y="203939"/>
                </a:lnTo>
                <a:lnTo>
                  <a:pt x="491461" y="203939"/>
                </a:lnTo>
                <a:lnTo>
                  <a:pt x="491461" y="780097"/>
                </a:lnTo>
                <a:lnTo>
                  <a:pt x="228457" y="780097"/>
                </a:lnTo>
                <a:lnTo>
                  <a:pt x="228457" y="203939"/>
                </a:lnTo>
                <a:lnTo>
                  <a:pt x="0" y="203939"/>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895834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20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6" presetClass="emph" presetSubtype="0" accel="50000" decel="50000" autoRev="1" fill="hold" grpId="1" nodeType="withEffect">
                                  <p:stCondLst>
                                    <p:cond delay="1200"/>
                                  </p:stCondLst>
                                  <p:childTnLst>
                                    <p:animScale>
                                      <p:cBhvr>
                                        <p:cTn id="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90_Custom Layou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CB8A838-8474-4258-BDA9-321177FC3D3C}"/>
              </a:ext>
            </a:extLst>
          </p:cNvPr>
          <p:cNvSpPr>
            <a:spLocks noGrp="1"/>
          </p:cNvSpPr>
          <p:nvPr>
            <p:ph type="title"/>
          </p:nvPr>
        </p:nvSpPr>
        <p:spPr>
          <a:xfrm>
            <a:off x="2028825" y="946702"/>
            <a:ext cx="5083176" cy="1249845"/>
          </a:xfrm>
        </p:spPr>
        <p:txBody>
          <a:bodyPr/>
          <a:lstStyle/>
          <a:p>
            <a:r>
              <a:rPr lang="en-US"/>
              <a:t>Click to edit Master title style</a:t>
            </a:r>
          </a:p>
        </p:txBody>
      </p:sp>
    </p:spTree>
    <p:extLst>
      <p:ext uri="{BB962C8B-B14F-4D97-AF65-F5344CB8AC3E}">
        <p14:creationId xmlns:p14="http://schemas.microsoft.com/office/powerpoint/2010/main" val="1816205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6" name="Picture Placeholder 8"/>
          <p:cNvSpPr>
            <a:spLocks noGrp="1"/>
          </p:cNvSpPr>
          <p:nvPr>
            <p:ph type="pic" sz="quarter" idx="14"/>
          </p:nvPr>
        </p:nvSpPr>
        <p:spPr>
          <a:xfrm>
            <a:off x="9133840" y="0"/>
            <a:ext cx="3058160" cy="68580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6085840" y="341376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5"/>
          </p:nvPr>
        </p:nvSpPr>
        <p:spPr>
          <a:xfrm>
            <a:off x="6085840" y="-3048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P spid="7" grpId="0" animBg="1"/>
      <p:bldP spid="7" grpId="1" animBg="1"/>
    </p:bldLst>
  </p:timing>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userDrawn="1">
  <p:cSld name="91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8" name="Picture Placeholder 8"/>
          <p:cNvSpPr>
            <a:spLocks noGrp="1"/>
          </p:cNvSpPr>
          <p:nvPr>
            <p:ph type="pic" sz="quarter" idx="12"/>
          </p:nvPr>
        </p:nvSpPr>
        <p:spPr>
          <a:xfrm>
            <a:off x="2028823" y="2426287"/>
            <a:ext cx="2196553"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3"/>
          </p:nvPr>
        </p:nvSpPr>
        <p:spPr>
          <a:xfrm>
            <a:off x="4344640" y="2426287"/>
            <a:ext cx="2196553"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4"/>
          </p:nvPr>
        </p:nvSpPr>
        <p:spPr>
          <a:xfrm>
            <a:off x="6658870" y="2426287"/>
            <a:ext cx="2196553"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15"/>
          </p:nvPr>
        </p:nvSpPr>
        <p:spPr>
          <a:xfrm>
            <a:off x="8976272" y="2426287"/>
            <a:ext cx="2196553"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836009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8"/>
                                        </p:tgtEl>
                                      </p:cBhvr>
                                      <p:by x="105000" y="105000"/>
                                    </p:animScale>
                                  </p:childTnLst>
                                </p:cTn>
                              </p:par>
                              <p:par>
                                <p:cTn id="10" presetID="22" presetClass="entr" presetSubtype="8" fill="hold" grpId="0" nodeType="withEffect">
                                  <p:stCondLst>
                                    <p:cond delay="4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400"/>
                                  </p:stCondLst>
                                  <p:childTnLst>
                                    <p:animScale>
                                      <p:cBhvr>
                                        <p:cTn id="14" dur="500" fill="hold"/>
                                        <p:tgtEl>
                                          <p:spTgt spid="9"/>
                                        </p:tgtEl>
                                      </p:cBhvr>
                                      <p:by x="105000" y="105000"/>
                                    </p:animScale>
                                  </p:childTnLst>
                                </p:cTn>
                              </p:par>
                              <p:par>
                                <p:cTn id="15" presetID="22" presetClass="entr" presetSubtype="8" fill="hold" grpId="0" nodeType="withEffect">
                                  <p:stCondLst>
                                    <p:cond delay="80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800"/>
                                  </p:stCondLst>
                                  <p:childTnLst>
                                    <p:animScale>
                                      <p:cBhvr>
                                        <p:cTn id="19" dur="500" fill="hold"/>
                                        <p:tgtEl>
                                          <p:spTgt spid="10"/>
                                        </p:tgtEl>
                                      </p:cBhvr>
                                      <p:by x="105000" y="105000"/>
                                    </p:animScale>
                                  </p:childTnLst>
                                </p:cTn>
                              </p:par>
                              <p:par>
                                <p:cTn id="20" presetID="22" presetClass="entr" presetSubtype="8" fill="hold" grpId="0" nodeType="withEffect">
                                  <p:stCondLst>
                                    <p:cond delay="120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6" presetClass="emph" presetSubtype="0" accel="50000" decel="50000" autoRev="1" fill="hold" grpId="1" nodeType="withEffect">
                                  <p:stCondLst>
                                    <p:cond delay="1200"/>
                                  </p:stCondLst>
                                  <p:childTnLst>
                                    <p:animScale>
                                      <p:cBhvr>
                                        <p:cTn id="24"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171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8" name="Picture Placeholder 8"/>
          <p:cNvSpPr>
            <a:spLocks noGrp="1"/>
          </p:cNvSpPr>
          <p:nvPr>
            <p:ph type="pic" sz="quarter" idx="12"/>
          </p:nvPr>
        </p:nvSpPr>
        <p:spPr>
          <a:xfrm>
            <a:off x="2028823" y="2426287"/>
            <a:ext cx="1735271"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3"/>
          </p:nvPr>
        </p:nvSpPr>
        <p:spPr>
          <a:xfrm>
            <a:off x="3883180" y="2426287"/>
            <a:ext cx="1735271"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4"/>
          </p:nvPr>
        </p:nvSpPr>
        <p:spPr>
          <a:xfrm>
            <a:off x="5737537" y="2426286"/>
            <a:ext cx="1735271"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15"/>
          </p:nvPr>
        </p:nvSpPr>
        <p:spPr>
          <a:xfrm>
            <a:off x="7591894" y="2426287"/>
            <a:ext cx="1735271"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6"/>
          </p:nvPr>
        </p:nvSpPr>
        <p:spPr>
          <a:xfrm>
            <a:off x="9446250" y="2426285"/>
            <a:ext cx="1735271"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406990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8"/>
                                        </p:tgtEl>
                                      </p:cBhvr>
                                      <p:by x="105000" y="105000"/>
                                    </p:animScale>
                                  </p:childTnLst>
                                </p:cTn>
                              </p:par>
                              <p:par>
                                <p:cTn id="10" presetID="22" presetClass="entr" presetSubtype="8" fill="hold" grpId="0" nodeType="withEffect">
                                  <p:stCondLst>
                                    <p:cond delay="4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400"/>
                                  </p:stCondLst>
                                  <p:childTnLst>
                                    <p:animScale>
                                      <p:cBhvr>
                                        <p:cTn id="14" dur="500" fill="hold"/>
                                        <p:tgtEl>
                                          <p:spTgt spid="9"/>
                                        </p:tgtEl>
                                      </p:cBhvr>
                                      <p:by x="105000" y="105000"/>
                                    </p:animScale>
                                  </p:childTnLst>
                                </p:cTn>
                              </p:par>
                              <p:par>
                                <p:cTn id="15" presetID="22" presetClass="entr" presetSubtype="8" fill="hold" grpId="0" nodeType="withEffect">
                                  <p:stCondLst>
                                    <p:cond delay="80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800"/>
                                  </p:stCondLst>
                                  <p:childTnLst>
                                    <p:animScale>
                                      <p:cBhvr>
                                        <p:cTn id="19" dur="500" fill="hold"/>
                                        <p:tgtEl>
                                          <p:spTgt spid="10"/>
                                        </p:tgtEl>
                                      </p:cBhvr>
                                      <p:by x="105000" y="105000"/>
                                    </p:animScale>
                                  </p:childTnLst>
                                </p:cTn>
                              </p:par>
                              <p:par>
                                <p:cTn id="20" presetID="22" presetClass="entr" presetSubtype="8" fill="hold" grpId="0" nodeType="withEffect">
                                  <p:stCondLst>
                                    <p:cond delay="120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6" presetClass="emph" presetSubtype="0" accel="50000" decel="50000" autoRev="1" fill="hold" grpId="1" nodeType="withEffect">
                                  <p:stCondLst>
                                    <p:cond delay="1200"/>
                                  </p:stCondLst>
                                  <p:childTnLst>
                                    <p:animScale>
                                      <p:cBhvr>
                                        <p:cTn id="24" dur="500" fill="hold"/>
                                        <p:tgtEl>
                                          <p:spTgt spid="11"/>
                                        </p:tgtEl>
                                      </p:cBhvr>
                                      <p:by x="105000" y="105000"/>
                                    </p:animScale>
                                  </p:childTnLst>
                                </p:cTn>
                              </p:par>
                              <p:par>
                                <p:cTn id="25" presetID="22" presetClass="entr" presetSubtype="8" fill="hold" grpId="0" nodeType="withEffect">
                                  <p:stCondLst>
                                    <p:cond delay="120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par>
                                <p:cTn id="28" presetID="6" presetClass="emph" presetSubtype="0" accel="50000" decel="50000" autoRev="1" fill="hold" grpId="1" nodeType="withEffect">
                                  <p:stCondLst>
                                    <p:cond delay="1200"/>
                                  </p:stCondLst>
                                  <p:childTnLst>
                                    <p:animScale>
                                      <p:cBhvr>
                                        <p:cTn id="29"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P spid="7" grpId="0" animBg="1"/>
      <p:bldP spid="7" grpId="1" animBg="1"/>
    </p:bld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172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8" name="Picture Placeholder 8"/>
          <p:cNvSpPr>
            <a:spLocks noGrp="1"/>
          </p:cNvSpPr>
          <p:nvPr>
            <p:ph type="pic" sz="quarter" idx="12"/>
          </p:nvPr>
        </p:nvSpPr>
        <p:spPr>
          <a:xfrm>
            <a:off x="2028823" y="2426287"/>
            <a:ext cx="2960915"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3"/>
          </p:nvPr>
        </p:nvSpPr>
        <p:spPr>
          <a:xfrm>
            <a:off x="5120366" y="2426287"/>
            <a:ext cx="2960915"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4"/>
          </p:nvPr>
        </p:nvSpPr>
        <p:spPr>
          <a:xfrm>
            <a:off x="8211910" y="2426286"/>
            <a:ext cx="2960915"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852886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8"/>
                                        </p:tgtEl>
                                      </p:cBhvr>
                                      <p:by x="105000" y="105000"/>
                                    </p:animScale>
                                  </p:childTnLst>
                                </p:cTn>
                              </p:par>
                              <p:par>
                                <p:cTn id="10" presetID="22" presetClass="entr" presetSubtype="8" fill="hold" grpId="0" nodeType="withEffect">
                                  <p:stCondLst>
                                    <p:cond delay="4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400"/>
                                  </p:stCondLst>
                                  <p:childTnLst>
                                    <p:animScale>
                                      <p:cBhvr>
                                        <p:cTn id="14" dur="500" fill="hold"/>
                                        <p:tgtEl>
                                          <p:spTgt spid="9"/>
                                        </p:tgtEl>
                                      </p:cBhvr>
                                      <p:by x="105000" y="105000"/>
                                    </p:animScale>
                                  </p:childTnLst>
                                </p:cTn>
                              </p:par>
                              <p:par>
                                <p:cTn id="15" presetID="22" presetClass="entr" presetSubtype="8" fill="hold" grpId="0" nodeType="withEffect">
                                  <p:stCondLst>
                                    <p:cond delay="80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800"/>
                                  </p:stCondLst>
                                  <p:childTnLst>
                                    <p:animScale>
                                      <p:cBhvr>
                                        <p:cTn id="19"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showMasterSp="0" preserve="1" userDrawn="1">
  <p:cSld name="92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0" y="0"/>
            <a:ext cx="12192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1">
            <a:extLst>
              <a:ext uri="{FF2B5EF4-FFF2-40B4-BE49-F238E27FC236}">
                <a16:creationId xmlns:a16="http://schemas.microsoft.com/office/drawing/2014/main" id="{AE61473E-794B-46BB-AB2B-6CF252FC0214}"/>
              </a:ext>
            </a:extLst>
          </p:cNvPr>
          <p:cNvSpPr>
            <a:spLocks noGrp="1"/>
          </p:cNvSpPr>
          <p:nvPr>
            <p:ph type="title"/>
          </p:nvPr>
        </p:nvSpPr>
        <p:spPr>
          <a:xfrm>
            <a:off x="1019175" y="2179155"/>
            <a:ext cx="10153650" cy="1249845"/>
          </a:xfrm>
        </p:spPr>
        <p:txBody>
          <a:bodyPr/>
          <a:lstStyle>
            <a:lvl1pPr>
              <a:defRPr sz="8800">
                <a:solidFill>
                  <a:srgbClr val="FFFFFF"/>
                </a:solidFill>
                <a:latin typeface="+mj-lt"/>
              </a:defRPr>
            </a:lvl1pPr>
          </a:lstStyle>
          <a:p>
            <a:r>
              <a:rPr lang="en-US"/>
              <a:t>Click to edit Master title style</a:t>
            </a:r>
          </a:p>
        </p:txBody>
      </p:sp>
    </p:spTree>
    <p:extLst>
      <p:ext uri="{BB962C8B-B14F-4D97-AF65-F5344CB8AC3E}">
        <p14:creationId xmlns:p14="http://schemas.microsoft.com/office/powerpoint/2010/main" val="4248502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45_Title Slide">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tx1">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3FE0224B-A5E1-4B08-BD5F-3521FF7B48DC}"/>
              </a:ext>
            </a:extLst>
          </p:cNvPr>
          <p:cNvSpPr>
            <a:spLocks noGrp="1"/>
          </p:cNvSpPr>
          <p:nvPr>
            <p:ph type="title"/>
          </p:nvPr>
        </p:nvSpPr>
        <p:spPr>
          <a:xfrm>
            <a:off x="2028825" y="946702"/>
            <a:ext cx="4067176" cy="2120055"/>
          </a:xfrm>
        </p:spPr>
        <p:txBody>
          <a:bodyPr/>
          <a:lstStyle/>
          <a:p>
            <a:r>
              <a:rPr lang="en-US"/>
              <a:t>Click to edit Master title style</a:t>
            </a:r>
          </a:p>
        </p:txBody>
      </p:sp>
      <p:grpSp>
        <p:nvGrpSpPr>
          <p:cNvPr id="2" name="Group 1">
            <a:extLst>
              <a:ext uri="{FF2B5EF4-FFF2-40B4-BE49-F238E27FC236}">
                <a16:creationId xmlns:a16="http://schemas.microsoft.com/office/drawing/2014/main" id="{A57C9152-07F3-474A-8266-E552A716B6AE}"/>
              </a:ext>
            </a:extLst>
          </p:cNvPr>
          <p:cNvGrpSpPr/>
          <p:nvPr userDrawn="1"/>
        </p:nvGrpSpPr>
        <p:grpSpPr>
          <a:xfrm>
            <a:off x="5550444" y="1841480"/>
            <a:ext cx="6641556" cy="3899528"/>
            <a:chOff x="5550444" y="1841480"/>
            <a:chExt cx="6641556" cy="3899528"/>
          </a:xfrm>
        </p:grpSpPr>
        <p:pic>
          <p:nvPicPr>
            <p:cNvPr id="8" name="Picture 7">
              <a:extLst>
                <a:ext uri="{FF2B5EF4-FFF2-40B4-BE49-F238E27FC236}">
                  <a16:creationId xmlns:a16="http://schemas.microsoft.com/office/drawing/2014/main" id="{D806993E-AE8E-4349-A470-0020BD13FFA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5550444" y="1841480"/>
              <a:ext cx="6641556" cy="3899528"/>
            </a:xfrm>
            <a:prstGeom prst="rect">
              <a:avLst/>
            </a:prstGeom>
            <a:effectLst/>
          </p:spPr>
        </p:pic>
        <p:sp>
          <p:nvSpPr>
            <p:cNvPr id="12" name="Rectangle 11">
              <a:extLst>
                <a:ext uri="{FF2B5EF4-FFF2-40B4-BE49-F238E27FC236}">
                  <a16:creationId xmlns:a16="http://schemas.microsoft.com/office/drawing/2014/main" id="{9F635B59-75FD-4B1B-924C-7F5A0A647BD4}"/>
                </a:ext>
              </a:extLst>
            </p:cNvPr>
            <p:cNvSpPr/>
            <p:nvPr userDrawn="1"/>
          </p:nvSpPr>
          <p:spPr>
            <a:xfrm>
              <a:off x="8511993" y="5381156"/>
              <a:ext cx="660400" cy="138910"/>
            </a:xfrm>
            <a:prstGeom prst="rect">
              <a:avLst/>
            </a:prstGeom>
            <a:solidFill>
              <a:srgbClr val="1F1C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Picture Placeholder 8">
            <a:extLst>
              <a:ext uri="{FF2B5EF4-FFF2-40B4-BE49-F238E27FC236}">
                <a16:creationId xmlns:a16="http://schemas.microsoft.com/office/drawing/2014/main" id="{8C99B3E5-29F6-4045-95C7-E01008D073A7}"/>
              </a:ext>
            </a:extLst>
          </p:cNvPr>
          <p:cNvSpPr>
            <a:spLocks noGrp="1"/>
          </p:cNvSpPr>
          <p:nvPr>
            <p:ph type="pic" sz="quarter" idx="13"/>
          </p:nvPr>
        </p:nvSpPr>
        <p:spPr>
          <a:xfrm>
            <a:off x="6369415" y="2123074"/>
            <a:ext cx="4996292" cy="312043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57627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22" presetClass="entr" presetSubtype="8" fill="hold" grpId="0" nodeType="withEffect">
                                  <p:stCondLst>
                                    <p:cond delay="70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par>
                                <p:cTn id="12" presetID="6" presetClass="emph" presetSubtype="0" accel="50000" decel="50000" autoRev="1" fill="hold" grpId="1" nodeType="withEffect">
                                  <p:stCondLst>
                                    <p:cond delay="800"/>
                                  </p:stCondLst>
                                  <p:childTnLst>
                                    <p:animScale>
                                      <p:cBhvr>
                                        <p:cTn id="13" dur="500"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preserve="1" userDrawn="1">
  <p:cSld name="97_Custom Layout">
    <p:bg>
      <p:bgRef idx="1001">
        <a:schemeClr val="bg1"/>
      </p:bgRef>
    </p:bg>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9156700" y="0"/>
            <a:ext cx="30353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1">
            <a:extLst>
              <a:ext uri="{FF2B5EF4-FFF2-40B4-BE49-F238E27FC236}">
                <a16:creationId xmlns:a16="http://schemas.microsoft.com/office/drawing/2014/main" id="{9C31A947-6141-40E5-B637-C8CC8B3465BD}"/>
              </a:ext>
            </a:extLst>
          </p:cNvPr>
          <p:cNvSpPr>
            <a:spLocks noGrp="1"/>
          </p:cNvSpPr>
          <p:nvPr>
            <p:ph type="title"/>
          </p:nvPr>
        </p:nvSpPr>
        <p:spPr>
          <a:xfrm>
            <a:off x="1019175" y="946702"/>
            <a:ext cx="5083176" cy="1249845"/>
          </a:xfrm>
        </p:spPr>
        <p:txBody>
          <a:bodyPr/>
          <a:lstStyle>
            <a:lvl1pPr>
              <a:defRPr>
                <a:solidFill>
                  <a:srgbClr val="FFFFFF"/>
                </a:solidFill>
              </a:defRPr>
            </a:lvl1pPr>
          </a:lstStyle>
          <a:p>
            <a:r>
              <a:rPr lang="en-US"/>
              <a:t>Click to edit Master title style</a:t>
            </a:r>
          </a:p>
        </p:txBody>
      </p:sp>
    </p:spTree>
    <p:extLst>
      <p:ext uri="{BB962C8B-B14F-4D97-AF65-F5344CB8AC3E}">
        <p14:creationId xmlns:p14="http://schemas.microsoft.com/office/powerpoint/2010/main" val="233150295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8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8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98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8C14B45-0E79-4B57-A532-BA72669181C5}"/>
              </a:ext>
            </a:extLst>
          </p:cNvPr>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4192939017"/>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preserve="1" userDrawn="1">
  <p:cSld name="99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0" y="0"/>
            <a:ext cx="12192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107965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100"/>
                                  </p:stCondLst>
                                  <p:childTnLst>
                                    <p:animScale>
                                      <p:cBhvr>
                                        <p:cTn id="9" dur="500" fill="hold"/>
                                        <p:tgtEl>
                                          <p:spTgt spid="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100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8AD738A8-4F51-4924-820C-CCB843088C8C}"/>
              </a:ext>
            </a:extLst>
          </p:cNvPr>
          <p:cNvSpPr>
            <a:spLocks noGrp="1"/>
          </p:cNvSpPr>
          <p:nvPr>
            <p:ph type="pic" sz="quarter" idx="15"/>
          </p:nvPr>
        </p:nvSpPr>
        <p:spPr>
          <a:xfrm>
            <a:off x="6095999" y="0"/>
            <a:ext cx="507682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5">
            <a:extLst>
              <a:ext uri="{FF2B5EF4-FFF2-40B4-BE49-F238E27FC236}">
                <a16:creationId xmlns:a16="http://schemas.microsoft.com/office/drawing/2014/main" id="{9D9A140C-EC8B-400B-A57E-FCD0F195C2AC}"/>
              </a:ext>
            </a:extLst>
          </p:cNvPr>
          <p:cNvSpPr>
            <a:spLocks noGrp="1"/>
          </p:cNvSpPr>
          <p:nvPr>
            <p:ph type="title"/>
          </p:nvPr>
        </p:nvSpPr>
        <p:spPr>
          <a:xfrm>
            <a:off x="2028825" y="946703"/>
            <a:ext cx="4067176" cy="1273984"/>
          </a:xfrm>
        </p:spPr>
        <p:txBody>
          <a:bodyPr/>
          <a:lstStyle/>
          <a:p>
            <a:r>
              <a:rPr lang="en-US"/>
              <a:t>Click to edit Master title style</a:t>
            </a:r>
          </a:p>
        </p:txBody>
      </p:sp>
    </p:spTree>
    <p:extLst>
      <p:ext uri="{BB962C8B-B14F-4D97-AF65-F5344CB8AC3E}">
        <p14:creationId xmlns:p14="http://schemas.microsoft.com/office/powerpoint/2010/main" val="293901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101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8AD738A8-4F51-4924-820C-CCB843088C8C}"/>
              </a:ext>
            </a:extLst>
          </p:cNvPr>
          <p:cNvSpPr>
            <a:spLocks noGrp="1"/>
          </p:cNvSpPr>
          <p:nvPr>
            <p:ph type="pic" sz="quarter" idx="15"/>
          </p:nvPr>
        </p:nvSpPr>
        <p:spPr>
          <a:xfrm>
            <a:off x="5067302" y="2399733"/>
            <a:ext cx="2057398" cy="2058534"/>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0049990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6" name="Picture Placeholder 8"/>
          <p:cNvSpPr>
            <a:spLocks noGrp="1"/>
          </p:cNvSpPr>
          <p:nvPr>
            <p:ph type="pic" sz="quarter" idx="14"/>
          </p:nvPr>
        </p:nvSpPr>
        <p:spPr>
          <a:xfrm>
            <a:off x="6085840" y="0"/>
            <a:ext cx="6106160" cy="341376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6085840" y="341376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6"/>
          </p:nvPr>
        </p:nvSpPr>
        <p:spPr>
          <a:xfrm>
            <a:off x="9133840" y="3413760"/>
            <a:ext cx="305816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P spid="9" grpId="0" animBg="1"/>
      <p:bldP spid="9" grpId="1" animBg="1"/>
    </p:bldLst>
  </p:timing>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173_Custom Layout">
    <p:bg>
      <p:bgRef idx="1001">
        <a:schemeClr val="bg1"/>
      </p:bgRef>
    </p:bg>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792B1559-7850-436C-8E1A-6F5C72B43B03}"/>
              </a:ext>
            </a:extLst>
          </p:cNvPr>
          <p:cNvSpPr>
            <a:spLocks noGrp="1"/>
          </p:cNvSpPr>
          <p:nvPr>
            <p:ph type="pic" sz="quarter" idx="15"/>
          </p:nvPr>
        </p:nvSpPr>
        <p:spPr>
          <a:xfrm>
            <a:off x="9151985" y="3625131"/>
            <a:ext cx="2028930" cy="1194003"/>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6" name="Title 5"/>
          <p:cNvSpPr>
            <a:spLocks noGrp="1"/>
          </p:cNvSpPr>
          <p:nvPr>
            <p:ph type="title"/>
          </p:nvPr>
        </p:nvSpPr>
        <p:spPr/>
        <p:txBody>
          <a:bodyPr/>
          <a:lstStyle/>
          <a:p>
            <a:r>
              <a:rPr lang="en-US"/>
              <a:t>Click to edit Master title style</a:t>
            </a:r>
          </a:p>
        </p:txBody>
      </p:sp>
      <p:sp>
        <p:nvSpPr>
          <p:cNvPr id="7" name="Picture Placeholder 8">
            <a:extLst>
              <a:ext uri="{FF2B5EF4-FFF2-40B4-BE49-F238E27FC236}">
                <a16:creationId xmlns:a16="http://schemas.microsoft.com/office/drawing/2014/main" id="{A08864AF-3777-4A23-B16D-8EAFA8EF40D3}"/>
              </a:ext>
            </a:extLst>
          </p:cNvPr>
          <p:cNvSpPr>
            <a:spLocks noGrp="1"/>
          </p:cNvSpPr>
          <p:nvPr>
            <p:ph type="pic" sz="quarter" idx="13"/>
          </p:nvPr>
        </p:nvSpPr>
        <p:spPr>
          <a:xfrm>
            <a:off x="6776530" y="4023360"/>
            <a:ext cx="2032431" cy="118472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5A6224AF-B8E2-4DC2-A67A-897D7CB3A7B5}"/>
              </a:ext>
            </a:extLst>
          </p:cNvPr>
          <p:cNvSpPr>
            <a:spLocks noGrp="1"/>
          </p:cNvSpPr>
          <p:nvPr>
            <p:ph type="pic" sz="quarter" idx="14"/>
          </p:nvPr>
        </p:nvSpPr>
        <p:spPr>
          <a:xfrm>
            <a:off x="2028823" y="4023360"/>
            <a:ext cx="2032431" cy="118472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a:extLst>
              <a:ext uri="{FF2B5EF4-FFF2-40B4-BE49-F238E27FC236}">
                <a16:creationId xmlns:a16="http://schemas.microsoft.com/office/drawing/2014/main" id="{792B1559-7850-436C-8E1A-6F5C72B43B03}"/>
              </a:ext>
            </a:extLst>
          </p:cNvPr>
          <p:cNvSpPr>
            <a:spLocks noGrp="1"/>
          </p:cNvSpPr>
          <p:nvPr>
            <p:ph type="pic" sz="quarter" idx="12"/>
          </p:nvPr>
        </p:nvSpPr>
        <p:spPr>
          <a:xfrm>
            <a:off x="4404426" y="3625132"/>
            <a:ext cx="2028930" cy="1194003"/>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86619009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0"/>
                                  </p:stCondLst>
                                  <p:childTnLst>
                                    <p:animScale>
                                      <p:cBhvr>
                                        <p:cTn id="9" dur="500" fill="hold"/>
                                        <p:tgtEl>
                                          <p:spTgt spid="8"/>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9"/>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7"/>
                                        </p:tgtEl>
                                      </p:cBhvr>
                                      <p:by x="105000" y="105000"/>
                                    </p:animScale>
                                  </p:childTnLst>
                                </p:cTn>
                              </p:par>
                              <p:par>
                                <p:cTn id="20" presetID="22" presetClass="entr" presetSubtype="8" fill="hold" grpId="0" nodeType="withEffect">
                                  <p:stCondLst>
                                    <p:cond delay="75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7" grpId="0" animBg="1"/>
      <p:bldP spid="7" grpId="1" animBg="1"/>
      <p:bldP spid="8" grpId="0" animBg="1"/>
      <p:bldP spid="8" grpId="1" animBg="1"/>
      <p:bldP spid="9" grpId="0" animBg="1"/>
      <p:bldP spid="9" grpId="1" animBg="1"/>
    </p:bldLst>
  </p:timing>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174_Custom Layout">
    <p:bg>
      <p:bgRef idx="1001">
        <a:schemeClr val="bg1"/>
      </p:bgRef>
    </p:bg>
    <p:spTree>
      <p:nvGrpSpPr>
        <p:cNvPr id="1" name=""/>
        <p:cNvGrpSpPr/>
        <p:nvPr/>
      </p:nvGrpSpPr>
      <p:grpSpPr>
        <a:xfrm>
          <a:off x="0" y="0"/>
          <a:ext cx="0" cy="0"/>
          <a:chOff x="0" y="0"/>
          <a:chExt cx="0" cy="0"/>
        </a:xfrm>
      </p:grpSpPr>
      <p:sp>
        <p:nvSpPr>
          <p:cNvPr id="10" name="Picture Placeholder 12">
            <a:extLst>
              <a:ext uri="{FF2B5EF4-FFF2-40B4-BE49-F238E27FC236}">
                <a16:creationId xmlns:a16="http://schemas.microsoft.com/office/drawing/2014/main" id="{AD230349-19D4-4CA5-8D2F-2D523A2CF199}"/>
              </a:ext>
            </a:extLst>
          </p:cNvPr>
          <p:cNvSpPr>
            <a:spLocks noGrp="1"/>
          </p:cNvSpPr>
          <p:nvPr>
            <p:ph type="pic" sz="quarter" idx="16"/>
          </p:nvPr>
        </p:nvSpPr>
        <p:spPr>
          <a:xfrm>
            <a:off x="9804531" y="2243001"/>
            <a:ext cx="1372287" cy="1183006"/>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5"/>
          <p:cNvSpPr>
            <a:spLocks noGrp="1"/>
          </p:cNvSpPr>
          <p:nvPr>
            <p:ph type="title"/>
          </p:nvPr>
        </p:nvSpPr>
        <p:spPr/>
        <p:txBody>
          <a:bodyPr/>
          <a:lstStyle/>
          <a:p>
            <a:r>
              <a:rPr lang="en-US"/>
              <a:t>Click to edit Master title style</a:t>
            </a:r>
          </a:p>
        </p:txBody>
      </p:sp>
      <p:sp>
        <p:nvSpPr>
          <p:cNvPr id="8" name="Picture Placeholder 7">
            <a:extLst>
              <a:ext uri="{FF2B5EF4-FFF2-40B4-BE49-F238E27FC236}">
                <a16:creationId xmlns:a16="http://schemas.microsoft.com/office/drawing/2014/main" id="{5AC01277-4AEE-4579-BC6D-BD55F4A55B93}"/>
              </a:ext>
            </a:extLst>
          </p:cNvPr>
          <p:cNvSpPr>
            <a:spLocks noGrp="1"/>
          </p:cNvSpPr>
          <p:nvPr>
            <p:ph type="pic" sz="quarter" idx="14"/>
          </p:nvPr>
        </p:nvSpPr>
        <p:spPr>
          <a:xfrm>
            <a:off x="2028824" y="2243001"/>
            <a:ext cx="1375772" cy="1186010"/>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12">
            <a:extLst>
              <a:ext uri="{FF2B5EF4-FFF2-40B4-BE49-F238E27FC236}">
                <a16:creationId xmlns:a16="http://schemas.microsoft.com/office/drawing/2014/main" id="{AD230349-19D4-4CA5-8D2F-2D523A2CF199}"/>
              </a:ext>
            </a:extLst>
          </p:cNvPr>
          <p:cNvSpPr>
            <a:spLocks noGrp="1"/>
          </p:cNvSpPr>
          <p:nvPr>
            <p:ph type="pic" sz="quarter" idx="15"/>
          </p:nvPr>
        </p:nvSpPr>
        <p:spPr>
          <a:xfrm>
            <a:off x="5910256" y="2243001"/>
            <a:ext cx="1372287" cy="1183006"/>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78881744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6" presetClass="emph" presetSubtype="0" accel="50000" decel="50000" autoRev="1" fill="hold" grpId="1" nodeType="withEffect">
                                  <p:stCondLst>
                                    <p:cond delay="0"/>
                                  </p:stCondLst>
                                  <p:childTnLst>
                                    <p:animScale>
                                      <p:cBhvr>
                                        <p:cTn id="9" dur="500" fill="hold"/>
                                        <p:tgtEl>
                                          <p:spTgt spid="8"/>
                                        </p:tgtEl>
                                      </p:cBhvr>
                                      <p:by x="105000" y="105000"/>
                                    </p:animScale>
                                  </p:childTnLst>
                                </p:cTn>
                              </p:par>
                              <p:par>
                                <p:cTn id="10" presetID="22" presetClass="entr" presetSubtype="4" fill="hold" grpId="0" nodeType="withEffect">
                                  <p:stCondLst>
                                    <p:cond delay="50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3"/>
                                        </p:tgtEl>
                                      </p:cBhvr>
                                      <p:by x="105000" y="105000"/>
                                    </p:animScale>
                                  </p:childTnLst>
                                </p:cTn>
                              </p:par>
                              <p:par>
                                <p:cTn id="15" presetID="22" presetClass="entr" presetSubtype="4" fill="hold" grpId="0" nodeType="withEffect">
                                  <p:stCondLst>
                                    <p:cond delay="100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8" grpId="0" animBg="1"/>
      <p:bldP spid="8" grpId="1" animBg="1"/>
      <p:bldP spid="13" grpId="0" animBg="1"/>
      <p:bldP spid="13" grpId="1" animBg="1"/>
    </p:bld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176_Custom Layout">
    <p:bg>
      <p:bgRef idx="1001">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8" name="Picture Placeholder 7">
            <a:extLst>
              <a:ext uri="{FF2B5EF4-FFF2-40B4-BE49-F238E27FC236}">
                <a16:creationId xmlns:a16="http://schemas.microsoft.com/office/drawing/2014/main" id="{5AC01277-4AEE-4579-BC6D-BD55F4A55B93}"/>
              </a:ext>
            </a:extLst>
          </p:cNvPr>
          <p:cNvSpPr>
            <a:spLocks noGrp="1"/>
          </p:cNvSpPr>
          <p:nvPr>
            <p:ph type="pic" sz="quarter" idx="14"/>
          </p:nvPr>
        </p:nvSpPr>
        <p:spPr>
          <a:xfrm>
            <a:off x="2028824" y="2459489"/>
            <a:ext cx="2246536" cy="1936669"/>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12">
            <a:extLst>
              <a:ext uri="{FF2B5EF4-FFF2-40B4-BE49-F238E27FC236}">
                <a16:creationId xmlns:a16="http://schemas.microsoft.com/office/drawing/2014/main" id="{AD230349-19D4-4CA5-8D2F-2D523A2CF199}"/>
              </a:ext>
            </a:extLst>
          </p:cNvPr>
          <p:cNvSpPr>
            <a:spLocks noGrp="1"/>
          </p:cNvSpPr>
          <p:nvPr>
            <p:ph type="pic" sz="quarter" idx="15"/>
          </p:nvPr>
        </p:nvSpPr>
        <p:spPr>
          <a:xfrm>
            <a:off x="8926289" y="2459489"/>
            <a:ext cx="2246536" cy="1936669"/>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Picture Placeholder 4">
            <a:extLst>
              <a:ext uri="{FF2B5EF4-FFF2-40B4-BE49-F238E27FC236}">
                <a16:creationId xmlns:a16="http://schemas.microsoft.com/office/drawing/2014/main" id="{71109417-376D-4F08-B15B-8B34B7EA7E7E}"/>
              </a:ext>
            </a:extLst>
          </p:cNvPr>
          <p:cNvSpPr>
            <a:spLocks noGrp="1"/>
          </p:cNvSpPr>
          <p:nvPr>
            <p:ph type="pic" sz="quarter" idx="16"/>
          </p:nvPr>
        </p:nvSpPr>
        <p:spPr>
          <a:xfrm>
            <a:off x="5477557" y="2459489"/>
            <a:ext cx="2246536" cy="1936669"/>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60464487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6" presetClass="emph" presetSubtype="0" accel="50000" decel="50000" autoRev="1" fill="hold" grpId="1" nodeType="withEffect">
                                  <p:stCondLst>
                                    <p:cond delay="0"/>
                                  </p:stCondLst>
                                  <p:childTnLst>
                                    <p:animScale>
                                      <p:cBhvr>
                                        <p:cTn id="9" dur="500" fill="hold"/>
                                        <p:tgtEl>
                                          <p:spTgt spid="8"/>
                                        </p:tgtEl>
                                      </p:cBhvr>
                                      <p:by x="105000" y="105000"/>
                                    </p:animScale>
                                  </p:childTnLst>
                                </p:cTn>
                              </p:par>
                              <p:par>
                                <p:cTn id="10" presetID="22" presetClass="entr" presetSubtype="4" fill="hold" grpId="0" nodeType="withEffect">
                                  <p:stCondLst>
                                    <p:cond delay="25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5"/>
                                        </p:tgtEl>
                                      </p:cBhvr>
                                      <p:by x="105000" y="105000"/>
                                    </p:animScale>
                                  </p:childTnLst>
                                </p:cTn>
                              </p:par>
                              <p:par>
                                <p:cTn id="15" presetID="22" presetClass="entr" presetSubtype="4" fill="hold" grpId="0" nodeType="withEffect">
                                  <p:stCondLst>
                                    <p:cond delay="50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3" grpId="0" animBg="1"/>
      <p:bldP spid="13" grpId="1" animBg="1"/>
      <p:bldP spid="5" grpId="0" animBg="1"/>
      <p:bldP spid="5" grpId="1" animBg="1"/>
    </p:bld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175_Custom Layout">
    <p:bg>
      <p:bgRef idx="1001">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8" name="Picture Placeholder 7">
            <a:extLst>
              <a:ext uri="{FF2B5EF4-FFF2-40B4-BE49-F238E27FC236}">
                <a16:creationId xmlns:a16="http://schemas.microsoft.com/office/drawing/2014/main" id="{5AC01277-4AEE-4579-BC6D-BD55F4A55B93}"/>
              </a:ext>
            </a:extLst>
          </p:cNvPr>
          <p:cNvSpPr>
            <a:spLocks noGrp="1"/>
          </p:cNvSpPr>
          <p:nvPr>
            <p:ph type="pic" sz="quarter" idx="14"/>
          </p:nvPr>
        </p:nvSpPr>
        <p:spPr>
          <a:xfrm>
            <a:off x="2028824" y="2433363"/>
            <a:ext cx="1581746" cy="1363574"/>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12">
            <a:extLst>
              <a:ext uri="{FF2B5EF4-FFF2-40B4-BE49-F238E27FC236}">
                <a16:creationId xmlns:a16="http://schemas.microsoft.com/office/drawing/2014/main" id="{AD230349-19D4-4CA5-8D2F-2D523A2CF199}"/>
              </a:ext>
            </a:extLst>
          </p:cNvPr>
          <p:cNvSpPr>
            <a:spLocks noGrp="1"/>
          </p:cNvSpPr>
          <p:nvPr>
            <p:ph type="pic" sz="quarter" idx="15"/>
          </p:nvPr>
        </p:nvSpPr>
        <p:spPr>
          <a:xfrm>
            <a:off x="5809952" y="2433363"/>
            <a:ext cx="1581746" cy="1363574"/>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Picture Placeholder 4">
            <a:extLst>
              <a:ext uri="{FF2B5EF4-FFF2-40B4-BE49-F238E27FC236}">
                <a16:creationId xmlns:a16="http://schemas.microsoft.com/office/drawing/2014/main" id="{71109417-376D-4F08-B15B-8B34B7EA7E7E}"/>
              </a:ext>
            </a:extLst>
          </p:cNvPr>
          <p:cNvSpPr>
            <a:spLocks noGrp="1"/>
          </p:cNvSpPr>
          <p:nvPr>
            <p:ph type="pic" sz="quarter" idx="16"/>
          </p:nvPr>
        </p:nvSpPr>
        <p:spPr>
          <a:xfrm>
            <a:off x="3919388" y="2433363"/>
            <a:ext cx="1581746" cy="1363574"/>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6">
            <a:extLst>
              <a:ext uri="{FF2B5EF4-FFF2-40B4-BE49-F238E27FC236}">
                <a16:creationId xmlns:a16="http://schemas.microsoft.com/office/drawing/2014/main" id="{985F345F-D257-4AF3-AA5A-638A4E98D61B}"/>
              </a:ext>
            </a:extLst>
          </p:cNvPr>
          <p:cNvSpPr>
            <a:spLocks noGrp="1"/>
          </p:cNvSpPr>
          <p:nvPr>
            <p:ph type="pic" sz="quarter" idx="17"/>
          </p:nvPr>
        </p:nvSpPr>
        <p:spPr>
          <a:xfrm>
            <a:off x="7700516" y="2433363"/>
            <a:ext cx="1581746" cy="1363574"/>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6">
            <a:extLst>
              <a:ext uri="{FF2B5EF4-FFF2-40B4-BE49-F238E27FC236}">
                <a16:creationId xmlns:a16="http://schemas.microsoft.com/office/drawing/2014/main" id="{985F345F-D257-4AF3-AA5A-638A4E98D61B}"/>
              </a:ext>
            </a:extLst>
          </p:cNvPr>
          <p:cNvSpPr>
            <a:spLocks noGrp="1"/>
          </p:cNvSpPr>
          <p:nvPr>
            <p:ph type="pic" sz="quarter" idx="18"/>
          </p:nvPr>
        </p:nvSpPr>
        <p:spPr>
          <a:xfrm>
            <a:off x="9591079" y="2433363"/>
            <a:ext cx="1581746" cy="1363574"/>
          </a:xfrm>
          <a:custGeom>
            <a:avLst/>
            <a:gdLst>
              <a:gd name="connsiteX0" fmla="*/ 381000 w 1767840"/>
              <a:gd name="connsiteY0" fmla="*/ 0 h 1524000"/>
              <a:gd name="connsiteX1" fmla="*/ 1386840 w 1767840"/>
              <a:gd name="connsiteY1" fmla="*/ 0 h 1524000"/>
              <a:gd name="connsiteX2" fmla="*/ 1767840 w 1767840"/>
              <a:gd name="connsiteY2" fmla="*/ 762000 h 1524000"/>
              <a:gd name="connsiteX3" fmla="*/ 1386840 w 1767840"/>
              <a:gd name="connsiteY3" fmla="*/ 1524000 h 1524000"/>
              <a:gd name="connsiteX4" fmla="*/ 381000 w 1767840"/>
              <a:gd name="connsiteY4" fmla="*/ 1524000 h 1524000"/>
              <a:gd name="connsiteX5" fmla="*/ 0 w 1767840"/>
              <a:gd name="connsiteY5"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840" h="1524000">
                <a:moveTo>
                  <a:pt x="381000" y="0"/>
                </a:moveTo>
                <a:lnTo>
                  <a:pt x="1386840" y="0"/>
                </a:lnTo>
                <a:lnTo>
                  <a:pt x="1767840" y="762000"/>
                </a:lnTo>
                <a:lnTo>
                  <a:pt x="1386840" y="1524000"/>
                </a:lnTo>
                <a:lnTo>
                  <a:pt x="381000" y="1524000"/>
                </a:lnTo>
                <a:lnTo>
                  <a:pt x="0" y="762000"/>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16544286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6" presetClass="emph" presetSubtype="0" accel="50000" decel="50000" autoRev="1" fill="hold" grpId="1" nodeType="withEffect">
                                  <p:stCondLst>
                                    <p:cond delay="0"/>
                                  </p:stCondLst>
                                  <p:childTnLst>
                                    <p:animScale>
                                      <p:cBhvr>
                                        <p:cTn id="9" dur="500" fill="hold"/>
                                        <p:tgtEl>
                                          <p:spTgt spid="8"/>
                                        </p:tgtEl>
                                      </p:cBhvr>
                                      <p:by x="105000" y="105000"/>
                                    </p:animScale>
                                  </p:childTnLst>
                                </p:cTn>
                              </p:par>
                              <p:par>
                                <p:cTn id="10" presetID="22" presetClass="entr" presetSubtype="4" fill="hold" grpId="0" nodeType="withEffect">
                                  <p:stCondLst>
                                    <p:cond delay="25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5"/>
                                        </p:tgtEl>
                                      </p:cBhvr>
                                      <p:by x="105000" y="105000"/>
                                    </p:animScale>
                                  </p:childTnLst>
                                </p:cTn>
                              </p:par>
                              <p:par>
                                <p:cTn id="15" presetID="22" presetClass="entr" presetSubtype="4" fill="hold" grpId="0" nodeType="withEffect">
                                  <p:stCondLst>
                                    <p:cond delay="50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13"/>
                                        </p:tgtEl>
                                      </p:cBhvr>
                                      <p:by x="105000" y="105000"/>
                                    </p:animScale>
                                  </p:childTnLst>
                                </p:cTn>
                              </p:par>
                              <p:par>
                                <p:cTn id="20" presetID="22" presetClass="entr" presetSubtype="4" fill="hold" grpId="0" nodeType="withEffect">
                                  <p:stCondLst>
                                    <p:cond delay="75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7"/>
                                        </p:tgtEl>
                                      </p:cBhvr>
                                      <p:by x="105000" y="105000"/>
                                    </p:animScale>
                                  </p:childTnLst>
                                </p:cTn>
                              </p:par>
                              <p:par>
                                <p:cTn id="25" presetID="22" presetClass="entr" presetSubtype="4" fill="hold" grpId="0" nodeType="withEffect">
                                  <p:stCondLst>
                                    <p:cond delay="75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par>
                                <p:cTn id="28" presetID="6" presetClass="emph" presetSubtype="0" accel="50000" decel="50000" autoRev="1" fill="hold" grpId="1" nodeType="withEffect">
                                  <p:stCondLst>
                                    <p:cond delay="750"/>
                                  </p:stCondLst>
                                  <p:childTnLst>
                                    <p:animScale>
                                      <p:cBhvr>
                                        <p:cTn id="2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3" grpId="0" animBg="1"/>
      <p:bldP spid="13" grpId="1" animBg="1"/>
      <p:bldP spid="5" grpId="0" animBg="1"/>
      <p:bldP spid="5" grpId="1" animBg="1"/>
      <p:bldP spid="7" grpId="0" animBg="1"/>
      <p:bldP spid="7" grpId="1" animBg="1"/>
      <p:bldP spid="9" grpId="0" animBg="1"/>
      <p:bldP spid="9" grpId="1" animBg="1"/>
    </p:bld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93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defRPr b="1"/>
            </a:lvl1pPr>
          </a:lstStyle>
          <a:p>
            <a:r>
              <a:rPr lang="en-US"/>
              <a:t>Click to edit Master title style</a:t>
            </a:r>
          </a:p>
        </p:txBody>
      </p:sp>
      <p:sp>
        <p:nvSpPr>
          <p:cNvPr id="4" name="Picture Placeholder 8">
            <a:extLst>
              <a:ext uri="{FF2B5EF4-FFF2-40B4-BE49-F238E27FC236}">
                <a16:creationId xmlns:a16="http://schemas.microsoft.com/office/drawing/2014/main" id="{4385D845-B0B0-4F76-A5C3-DA93215F201B}"/>
              </a:ext>
            </a:extLst>
          </p:cNvPr>
          <p:cNvSpPr>
            <a:spLocks noGrp="1"/>
          </p:cNvSpPr>
          <p:nvPr>
            <p:ph type="pic" sz="quarter" idx="13"/>
          </p:nvPr>
        </p:nvSpPr>
        <p:spPr>
          <a:xfrm>
            <a:off x="7112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275015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149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lgn="r">
              <a:defRPr b="1"/>
            </a:lvl1pPr>
          </a:lstStyle>
          <a:p>
            <a:r>
              <a:rPr lang="en-US"/>
              <a:t>Click to edit Master title style</a:t>
            </a:r>
          </a:p>
        </p:txBody>
      </p:sp>
      <p:sp>
        <p:nvSpPr>
          <p:cNvPr id="4" name="Picture Placeholder 8">
            <a:extLst>
              <a:ext uri="{FF2B5EF4-FFF2-40B4-BE49-F238E27FC236}">
                <a16:creationId xmlns:a16="http://schemas.microsoft.com/office/drawing/2014/main" id="{4385D845-B0B0-4F76-A5C3-DA93215F201B}"/>
              </a:ext>
            </a:extLst>
          </p:cNvPr>
          <p:cNvSpPr>
            <a:spLocks noGrp="1"/>
          </p:cNvSpPr>
          <p:nvPr>
            <p:ph type="pic" sz="quarter" idx="13"/>
          </p:nvPr>
        </p:nvSpPr>
        <p:spPr>
          <a:xfrm>
            <a:off x="1019175"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882675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150_Custom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385D845-B0B0-4F76-A5C3-DA93215F201B}"/>
              </a:ext>
            </a:extLst>
          </p:cNvPr>
          <p:cNvSpPr>
            <a:spLocks noGrp="1"/>
          </p:cNvSpPr>
          <p:nvPr>
            <p:ph type="pic" sz="quarter" idx="13"/>
          </p:nvPr>
        </p:nvSpPr>
        <p:spPr>
          <a:xfrm>
            <a:off x="1019175"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5">
            <a:extLst>
              <a:ext uri="{FF2B5EF4-FFF2-40B4-BE49-F238E27FC236}">
                <a16:creationId xmlns:a16="http://schemas.microsoft.com/office/drawing/2014/main" id="{B8DA4667-09D2-4757-9CB4-C629D2403453}"/>
              </a:ext>
            </a:extLst>
          </p:cNvPr>
          <p:cNvSpPr>
            <a:spLocks noGrp="1"/>
          </p:cNvSpPr>
          <p:nvPr>
            <p:ph type="title"/>
          </p:nvPr>
        </p:nvSpPr>
        <p:spPr>
          <a:xfrm>
            <a:off x="7105649" y="5023955"/>
            <a:ext cx="4067176" cy="1249845"/>
          </a:xfrm>
        </p:spPr>
        <p:txBody>
          <a:bodyPr/>
          <a:lstStyle>
            <a:lvl1pPr algn="r">
              <a:defRPr/>
            </a:lvl1pPr>
          </a:lstStyle>
          <a:p>
            <a:r>
              <a:rPr lang="en-US"/>
              <a:t>Click to edit Master title style</a:t>
            </a:r>
          </a:p>
        </p:txBody>
      </p:sp>
    </p:spTree>
    <p:extLst>
      <p:ext uri="{BB962C8B-B14F-4D97-AF65-F5344CB8AC3E}">
        <p14:creationId xmlns:p14="http://schemas.microsoft.com/office/powerpoint/2010/main" val="2272928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6482688" y="1125538"/>
            <a:ext cx="4690138" cy="51482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4511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179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1019175" y="11905"/>
            <a:ext cx="4406265" cy="51482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304025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180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1019175" y="11904"/>
            <a:ext cx="3590925" cy="626189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8AD738A8-4F51-4924-820C-CCB843088C8C}"/>
              </a:ext>
            </a:extLst>
          </p:cNvPr>
          <p:cNvSpPr>
            <a:spLocks noGrp="1"/>
          </p:cNvSpPr>
          <p:nvPr>
            <p:ph type="pic" sz="quarter" idx="15"/>
          </p:nvPr>
        </p:nvSpPr>
        <p:spPr>
          <a:xfrm>
            <a:off x="4314825" y="1852606"/>
            <a:ext cx="1313725" cy="131445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a:extLst>
              <a:ext uri="{FF2B5EF4-FFF2-40B4-BE49-F238E27FC236}">
                <a16:creationId xmlns:a16="http://schemas.microsoft.com/office/drawing/2014/main" id="{8AD738A8-4F51-4924-820C-CCB843088C8C}"/>
              </a:ext>
            </a:extLst>
          </p:cNvPr>
          <p:cNvSpPr>
            <a:spLocks noGrp="1"/>
          </p:cNvSpPr>
          <p:nvPr>
            <p:ph type="pic" sz="quarter" idx="16"/>
          </p:nvPr>
        </p:nvSpPr>
        <p:spPr>
          <a:xfrm>
            <a:off x="4315550" y="3714747"/>
            <a:ext cx="1313725" cy="131445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499823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4"/>
                                        </p:tgtEl>
                                      </p:cBhvr>
                                      <p:by x="105000" y="105000"/>
                                    </p:animScale>
                                  </p:childTnLst>
                                </p:cTn>
                              </p:par>
                              <p:par>
                                <p:cTn id="10" presetID="22" presetClass="entr" presetSubtype="4" fill="hold" grpId="0" nodeType="withEffect">
                                  <p:stCondLst>
                                    <p:cond delay="75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8"/>
                                        </p:tgtEl>
                                      </p:cBhvr>
                                      <p:by x="105000" y="105000"/>
                                    </p:animScale>
                                  </p:childTnLst>
                                </p:cTn>
                              </p:par>
                              <p:par>
                                <p:cTn id="15" presetID="22" presetClass="entr" presetSubtype="4" fill="hold" grpId="0" nodeType="withEffect">
                                  <p:stCondLst>
                                    <p:cond delay="100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8" grpId="0" animBg="1"/>
      <p:bldP spid="8" grpId="1" animBg="1"/>
      <p:bldP spid="9" grpId="0" animBg="1"/>
      <p:bldP spid="9" grpId="1"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p:spPr>
        <p:txBody>
          <a:bodyPr/>
          <a:lstStyle/>
          <a:p>
            <a:r>
              <a:rPr lang="en-US"/>
              <a:t>Click to edit Master title style</a:t>
            </a:r>
          </a:p>
        </p:txBody>
      </p:sp>
      <p:sp>
        <p:nvSpPr>
          <p:cNvPr id="6" name="Picture Placeholder 8"/>
          <p:cNvSpPr>
            <a:spLocks noGrp="1"/>
          </p:cNvSpPr>
          <p:nvPr>
            <p:ph type="pic" sz="quarter" idx="14"/>
          </p:nvPr>
        </p:nvSpPr>
        <p:spPr>
          <a:xfrm>
            <a:off x="6085840" y="3413760"/>
            <a:ext cx="6106160" cy="34442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5"/>
          </p:nvPr>
        </p:nvSpPr>
        <p:spPr>
          <a:xfrm>
            <a:off x="6085840" y="-3048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6"/>
          </p:nvPr>
        </p:nvSpPr>
        <p:spPr>
          <a:xfrm>
            <a:off x="9133840" y="-30480"/>
            <a:ext cx="305816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6"/>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0"/>
                                  </p:stCondLst>
                                  <p:childTnLst>
                                    <p:animScale>
                                      <p:cBhvr>
                                        <p:cTn id="14" dur="500" fill="hold"/>
                                        <p:tgtEl>
                                          <p:spTgt spid="7"/>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Lst>
  </p:timing>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181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8442325" y="2501900"/>
            <a:ext cx="2730500" cy="16764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3"/>
          </p:nvPr>
        </p:nvSpPr>
        <p:spPr>
          <a:xfrm>
            <a:off x="5235575" y="2501900"/>
            <a:ext cx="2730500" cy="16764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4"/>
          </p:nvPr>
        </p:nvSpPr>
        <p:spPr>
          <a:xfrm>
            <a:off x="2034858" y="2501900"/>
            <a:ext cx="2730500" cy="16764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1517174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9"/>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8"/>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8" grpId="0" animBg="1"/>
      <p:bldP spid="8" grpId="1" animBg="1"/>
      <p:bldP spid="9" grpId="0" animBg="1"/>
      <p:bldP spid="9" grpId="1" animBg="1"/>
    </p:bld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182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6096000" y="0"/>
            <a:ext cx="609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5" name="Picture Placeholder 8"/>
          <p:cNvSpPr>
            <a:spLocks noGrp="1"/>
          </p:cNvSpPr>
          <p:nvPr>
            <p:ph type="pic" sz="quarter" idx="13"/>
          </p:nvPr>
        </p:nvSpPr>
        <p:spPr>
          <a:xfrm>
            <a:off x="-3" y="2292072"/>
            <a:ext cx="3016253" cy="226004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6" name="Picture Placeholder 8"/>
          <p:cNvSpPr>
            <a:spLocks noGrp="1"/>
          </p:cNvSpPr>
          <p:nvPr>
            <p:ph type="pic" sz="quarter" idx="14"/>
          </p:nvPr>
        </p:nvSpPr>
        <p:spPr>
          <a:xfrm>
            <a:off x="19047" y="1"/>
            <a:ext cx="6051552" cy="225893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7" name="Picture Placeholder 8"/>
          <p:cNvSpPr>
            <a:spLocks noGrp="1"/>
          </p:cNvSpPr>
          <p:nvPr>
            <p:ph type="pic" sz="quarter" idx="15"/>
          </p:nvPr>
        </p:nvSpPr>
        <p:spPr>
          <a:xfrm>
            <a:off x="9522" y="4584144"/>
            <a:ext cx="6051552" cy="225893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598769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6"/>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5"/>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17"/>
                                        </p:tgtEl>
                                      </p:cBhvr>
                                      <p:by x="105000" y="105000"/>
                                    </p:animScale>
                                  </p:childTnLst>
                                </p:cTn>
                              </p:par>
                              <p:par>
                                <p:cTn id="20" presetID="22" presetClass="entr" presetSubtype="8" fill="hold" grpId="0" nodeType="withEffect">
                                  <p:stCondLst>
                                    <p:cond delay="100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5" grpId="0" animBg="1"/>
      <p:bldP spid="15" grpId="1" animBg="1"/>
      <p:bldP spid="16" grpId="0" animBg="1"/>
      <p:bldP spid="16" grpId="1" animBg="1"/>
      <p:bldP spid="17" grpId="0" animBg="1"/>
      <p:bldP spid="17" grpId="1" animBg="1"/>
    </p:bld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183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6400801" y="1125538"/>
            <a:ext cx="2260600" cy="32940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4"/>
          </p:nvPr>
        </p:nvSpPr>
        <p:spPr>
          <a:xfrm>
            <a:off x="9003506" y="3746500"/>
            <a:ext cx="3188494" cy="25273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1"/>
          <p:cNvSpPr>
            <a:spLocks noGrp="1"/>
          </p:cNvSpPr>
          <p:nvPr>
            <p:ph type="title"/>
          </p:nvPr>
        </p:nvSpPr>
        <p:spPr>
          <a:xfrm>
            <a:off x="2028825" y="946702"/>
            <a:ext cx="4067176" cy="1249845"/>
          </a:xfrm>
        </p:spPr>
        <p:txBody>
          <a:bodyPr/>
          <a:lstStyle/>
          <a:p>
            <a:r>
              <a:rPr lang="en-US"/>
              <a:t>Click to edit Master title style</a:t>
            </a:r>
          </a:p>
        </p:txBody>
      </p:sp>
      <p:sp>
        <p:nvSpPr>
          <p:cNvPr id="11" name="Picture Placeholder 8">
            <a:extLst>
              <a:ext uri="{FF2B5EF4-FFF2-40B4-BE49-F238E27FC236}">
                <a16:creationId xmlns:a16="http://schemas.microsoft.com/office/drawing/2014/main" id="{8AD738A8-4F51-4924-820C-CCB843088C8C}"/>
              </a:ext>
            </a:extLst>
          </p:cNvPr>
          <p:cNvSpPr>
            <a:spLocks noGrp="1"/>
          </p:cNvSpPr>
          <p:nvPr>
            <p:ph type="pic" sz="quarter" idx="15"/>
          </p:nvPr>
        </p:nvSpPr>
        <p:spPr>
          <a:xfrm>
            <a:off x="6698456" y="4924424"/>
            <a:ext cx="330998" cy="33118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627114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15"/>
                                        </p:tgtEl>
                                      </p:cBhvr>
                                      <p:by x="105000" y="105000"/>
                                    </p:animScale>
                                  </p:childTnLst>
                                </p:cTn>
                              </p:par>
                              <p:par>
                                <p:cTn id="10" presetID="22" presetClass="entr" presetSubtype="8" fill="hold" grpId="0" nodeType="withEffect">
                                  <p:stCondLst>
                                    <p:cond delay="75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9"/>
                                        </p:tgtEl>
                                      </p:cBhvr>
                                      <p:by x="105000" y="105000"/>
                                    </p:animScale>
                                  </p:childTnLst>
                                </p:cTn>
                              </p:par>
                              <p:par>
                                <p:cTn id="15" presetID="10" presetClass="entr" presetSubtype="0" fill="hold" grpId="0" nodeType="withEffect">
                                  <p:stCondLst>
                                    <p:cond delay="125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par>
                                <p:cTn id="18" presetID="6" presetClass="emph" presetSubtype="0" accel="50000" decel="50000" autoRev="1" fill="hold" grpId="1" nodeType="withEffect">
                                  <p:stCondLst>
                                    <p:cond delay="1250"/>
                                  </p:stCondLst>
                                  <p:childTnLst>
                                    <p:animScale>
                                      <p:cBhvr>
                                        <p:cTn id="19"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9" grpId="0" animBg="1"/>
      <p:bldP spid="9" grpId="1" animBg="1"/>
      <p:bldP spid="11" grpId="0" animBg="1"/>
      <p:bldP spid="11" grpId="1" animBg="1"/>
    </p:bld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184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8391525" y="1135062"/>
            <a:ext cx="2781300" cy="469423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4225750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185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2028825" y="3719147"/>
            <a:ext cx="2540794" cy="146912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4"/>
          </p:nvPr>
        </p:nvSpPr>
        <p:spPr>
          <a:xfrm>
            <a:off x="4875730" y="2992206"/>
            <a:ext cx="2540794" cy="146912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5"/>
          </p:nvPr>
        </p:nvSpPr>
        <p:spPr>
          <a:xfrm>
            <a:off x="7722635" y="2254568"/>
            <a:ext cx="2540794" cy="146912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2765919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8"/>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8" grpId="0" animBg="1"/>
      <p:bldP spid="8" grpId="1" animBg="1"/>
      <p:bldP spid="9" grpId="0" animBg="1"/>
      <p:bldP spid="9" grpId="1" animBg="1"/>
    </p:bld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186_Custom Layout">
    <p:spTree>
      <p:nvGrpSpPr>
        <p:cNvPr id="1" name=""/>
        <p:cNvGrpSpPr/>
        <p:nvPr/>
      </p:nvGrpSpPr>
      <p:grpSpPr>
        <a:xfrm>
          <a:off x="0" y="0"/>
          <a:ext cx="0" cy="0"/>
          <a:chOff x="0" y="0"/>
          <a:chExt cx="0" cy="0"/>
        </a:xfrm>
      </p:grpSpPr>
      <p:sp>
        <p:nvSpPr>
          <p:cNvPr id="13" name="Picture Placeholder 12"/>
          <p:cNvSpPr>
            <a:spLocks noGrp="1"/>
          </p:cNvSpPr>
          <p:nvPr>
            <p:ph type="pic" sz="quarter" idx="15"/>
          </p:nvPr>
        </p:nvSpPr>
        <p:spPr>
          <a:xfrm>
            <a:off x="6103860" y="1125539"/>
            <a:ext cx="5076584" cy="5148261"/>
          </a:xfrm>
          <a:custGeom>
            <a:avLst/>
            <a:gdLst>
              <a:gd name="connsiteX0" fmla="*/ 3558299 w 5076584"/>
              <a:gd name="connsiteY0" fmla="*/ 1533840 h 5148261"/>
              <a:gd name="connsiteX1" fmla="*/ 5076584 w 5076584"/>
              <a:gd name="connsiteY1" fmla="*/ 1533840 h 5148261"/>
              <a:gd name="connsiteX2" fmla="*/ 5076584 w 5076584"/>
              <a:gd name="connsiteY2" fmla="*/ 4571997 h 5148261"/>
              <a:gd name="connsiteX3" fmla="*/ 3558299 w 5076584"/>
              <a:gd name="connsiteY3" fmla="*/ 4571997 h 5148261"/>
              <a:gd name="connsiteX4" fmla="*/ 0 w 5076584"/>
              <a:gd name="connsiteY4" fmla="*/ 497521 h 5148261"/>
              <a:gd name="connsiteX5" fmla="*/ 1518285 w 5076584"/>
              <a:gd name="connsiteY5" fmla="*/ 497521 h 5148261"/>
              <a:gd name="connsiteX6" fmla="*/ 1518285 w 5076584"/>
              <a:gd name="connsiteY6" fmla="*/ 3471066 h 5148261"/>
              <a:gd name="connsiteX7" fmla="*/ 0 w 5076584"/>
              <a:gd name="connsiteY7" fmla="*/ 3471066 h 5148261"/>
              <a:gd name="connsiteX8" fmla="*/ 1709020 w 5076584"/>
              <a:gd name="connsiteY8" fmla="*/ 0 h 5148261"/>
              <a:gd name="connsiteX9" fmla="*/ 3363989 w 5076584"/>
              <a:gd name="connsiteY9" fmla="*/ 0 h 5148261"/>
              <a:gd name="connsiteX10" fmla="*/ 3363989 w 5076584"/>
              <a:gd name="connsiteY10" fmla="*/ 5148261 h 5148261"/>
              <a:gd name="connsiteX11" fmla="*/ 1709020 w 5076584"/>
              <a:gd name="connsiteY11" fmla="*/ 5148261 h 5148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76584" h="5148261">
                <a:moveTo>
                  <a:pt x="3558299" y="1533840"/>
                </a:moveTo>
                <a:lnTo>
                  <a:pt x="5076584" y="1533840"/>
                </a:lnTo>
                <a:lnTo>
                  <a:pt x="5076584" y="4571997"/>
                </a:lnTo>
                <a:lnTo>
                  <a:pt x="3558299" y="4571997"/>
                </a:lnTo>
                <a:close/>
                <a:moveTo>
                  <a:pt x="0" y="497521"/>
                </a:moveTo>
                <a:lnTo>
                  <a:pt x="1518285" y="497521"/>
                </a:lnTo>
                <a:lnTo>
                  <a:pt x="1518285" y="3471066"/>
                </a:lnTo>
                <a:lnTo>
                  <a:pt x="0" y="3471066"/>
                </a:lnTo>
                <a:close/>
                <a:moveTo>
                  <a:pt x="1709020" y="0"/>
                </a:moveTo>
                <a:lnTo>
                  <a:pt x="3363989" y="0"/>
                </a:lnTo>
                <a:lnTo>
                  <a:pt x="3363989" y="5148261"/>
                </a:lnTo>
                <a:lnTo>
                  <a:pt x="1709020" y="5148261"/>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1905310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187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2028824" y="1125538"/>
            <a:ext cx="4067175" cy="5732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4"/>
          </p:nvPr>
        </p:nvSpPr>
        <p:spPr>
          <a:xfrm>
            <a:off x="1029971" y="4624635"/>
            <a:ext cx="2559050" cy="164948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Title 1">
            <a:extLst>
              <a:ext uri="{FF2B5EF4-FFF2-40B4-BE49-F238E27FC236}">
                <a16:creationId xmlns:a16="http://schemas.microsoft.com/office/drawing/2014/main" id="{67793C83-2AD2-491A-83E6-A7A43DACD04A}"/>
              </a:ext>
            </a:extLst>
          </p:cNvPr>
          <p:cNvSpPr>
            <a:spLocks noGrp="1"/>
          </p:cNvSpPr>
          <p:nvPr>
            <p:ph type="title"/>
          </p:nvPr>
        </p:nvSpPr>
        <p:spPr>
          <a:xfrm>
            <a:off x="7496175" y="946702"/>
            <a:ext cx="3685346" cy="1249845"/>
          </a:xfrm>
        </p:spPr>
        <p:txBody>
          <a:bodyPr/>
          <a:lstStyle/>
          <a:p>
            <a:r>
              <a:rPr lang="en-US"/>
              <a:t>Click to edit Master title style</a:t>
            </a:r>
          </a:p>
        </p:txBody>
      </p:sp>
    </p:spTree>
    <p:extLst>
      <p:ext uri="{BB962C8B-B14F-4D97-AF65-F5344CB8AC3E}">
        <p14:creationId xmlns:p14="http://schemas.microsoft.com/office/powerpoint/2010/main" val="155823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0" grpId="0" animBg="1"/>
      <p:bldP spid="10" grpId="1" animBg="1"/>
    </p:bld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188_Custom Layou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7793C83-2AD2-491A-83E6-A7A43DACD04A}"/>
              </a:ext>
            </a:extLst>
          </p:cNvPr>
          <p:cNvSpPr>
            <a:spLocks noGrp="1"/>
          </p:cNvSpPr>
          <p:nvPr>
            <p:ph type="title"/>
          </p:nvPr>
        </p:nvSpPr>
        <p:spPr>
          <a:xfrm>
            <a:off x="7496175" y="946702"/>
            <a:ext cx="3685346" cy="1249845"/>
          </a:xfrm>
        </p:spPr>
        <p:txBody>
          <a:bodyPr/>
          <a:lstStyle/>
          <a:p>
            <a:r>
              <a:rPr lang="en-US"/>
              <a:t>Click to edit Master title style</a:t>
            </a:r>
          </a:p>
        </p:txBody>
      </p:sp>
      <p:sp>
        <p:nvSpPr>
          <p:cNvPr id="15" name="Picture Placeholder 8"/>
          <p:cNvSpPr>
            <a:spLocks noGrp="1"/>
          </p:cNvSpPr>
          <p:nvPr>
            <p:ph type="pic" sz="quarter" idx="13"/>
          </p:nvPr>
        </p:nvSpPr>
        <p:spPr>
          <a:xfrm>
            <a:off x="2027238" y="2034538"/>
            <a:ext cx="4265295" cy="482346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245415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189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1019175" y="0"/>
            <a:ext cx="4597854" cy="685799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Title 1">
            <a:extLst>
              <a:ext uri="{FF2B5EF4-FFF2-40B4-BE49-F238E27FC236}">
                <a16:creationId xmlns:a16="http://schemas.microsoft.com/office/drawing/2014/main" id="{67793C83-2AD2-491A-83E6-A7A43DACD04A}"/>
              </a:ext>
            </a:extLst>
          </p:cNvPr>
          <p:cNvSpPr>
            <a:spLocks noGrp="1"/>
          </p:cNvSpPr>
          <p:nvPr>
            <p:ph type="title"/>
          </p:nvPr>
        </p:nvSpPr>
        <p:spPr>
          <a:xfrm>
            <a:off x="6096000" y="946702"/>
            <a:ext cx="5085521" cy="1249845"/>
          </a:xfrm>
        </p:spPr>
        <p:txBody>
          <a:bodyPr/>
          <a:lstStyle/>
          <a:p>
            <a:r>
              <a:rPr lang="en-US"/>
              <a:t>Click to edit Master title style</a:t>
            </a:r>
          </a:p>
        </p:txBody>
      </p:sp>
    </p:spTree>
    <p:extLst>
      <p:ext uri="{BB962C8B-B14F-4D97-AF65-F5344CB8AC3E}">
        <p14:creationId xmlns:p14="http://schemas.microsoft.com/office/powerpoint/2010/main" val="67106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190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6375400" y="1125539"/>
            <a:ext cx="5816600" cy="51482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3845859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4" name="Picture Placeholder 8"/>
          <p:cNvSpPr>
            <a:spLocks noGrp="1"/>
          </p:cNvSpPr>
          <p:nvPr>
            <p:ph type="pic" sz="quarter" idx="14"/>
          </p:nvPr>
        </p:nvSpPr>
        <p:spPr>
          <a:xfrm>
            <a:off x="6096000" y="0"/>
            <a:ext cx="2032000" cy="45720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8128000" y="228600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5"/>
          </p:nvPr>
        </p:nvSpPr>
        <p:spPr>
          <a:xfrm>
            <a:off x="10160000" y="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827141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60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600"/>
                                  </p:stCondLst>
                                  <p:childTnLst>
                                    <p:animScale>
                                      <p:cBhvr>
                                        <p:cTn id="14" dur="500" fill="hold"/>
                                        <p:tgtEl>
                                          <p:spTgt spid="4"/>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Lst>
  </p:timing>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191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1019175" y="0"/>
            <a:ext cx="11172825" cy="685799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1">
            <a:extLst>
              <a:ext uri="{FF2B5EF4-FFF2-40B4-BE49-F238E27FC236}">
                <a16:creationId xmlns:a16="http://schemas.microsoft.com/office/drawing/2014/main" id="{AE61473E-794B-46BB-AB2B-6CF252FC0214}"/>
              </a:ext>
            </a:extLst>
          </p:cNvPr>
          <p:cNvSpPr>
            <a:spLocks noGrp="1"/>
          </p:cNvSpPr>
          <p:nvPr>
            <p:ph type="title"/>
          </p:nvPr>
        </p:nvSpPr>
        <p:spPr>
          <a:xfrm>
            <a:off x="2027238" y="2179155"/>
            <a:ext cx="9145587" cy="1249845"/>
          </a:xfrm>
        </p:spPr>
        <p:txBody>
          <a:bodyPr/>
          <a:lstStyle>
            <a:lvl1pPr>
              <a:defRPr sz="5400">
                <a:solidFill>
                  <a:srgbClr val="FFFFFF"/>
                </a:solidFill>
                <a:latin typeface="+mj-lt"/>
              </a:defRPr>
            </a:lvl1pPr>
          </a:lstStyle>
          <a:p>
            <a:r>
              <a:rPr lang="en-US"/>
              <a:t>Click to edit Master title style</a:t>
            </a:r>
          </a:p>
        </p:txBody>
      </p:sp>
      <p:sp>
        <p:nvSpPr>
          <p:cNvPr id="2" name="Rectangle 1">
            <a:extLst>
              <a:ext uri="{FF2B5EF4-FFF2-40B4-BE49-F238E27FC236}">
                <a16:creationId xmlns:a16="http://schemas.microsoft.com/office/drawing/2014/main" id="{186CCA7A-3E8D-433B-8784-4B8AB9B962CD}"/>
              </a:ext>
            </a:extLst>
          </p:cNvPr>
          <p:cNvSpPr/>
          <p:nvPr userDrawn="1"/>
        </p:nvSpPr>
        <p:spPr>
          <a:xfrm>
            <a:off x="-1" y="-1"/>
            <a:ext cx="1019175" cy="6857999"/>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a:solidFill>
                <a:schemeClr val="tx1"/>
              </a:solidFill>
            </a:endParaRPr>
          </a:p>
        </p:txBody>
      </p:sp>
      <p:sp>
        <p:nvSpPr>
          <p:cNvPr id="6" name="Rectangle 5">
            <a:extLst>
              <a:ext uri="{FF2B5EF4-FFF2-40B4-BE49-F238E27FC236}">
                <a16:creationId xmlns:a16="http://schemas.microsoft.com/office/drawing/2014/main" id="{30F4124A-7420-4B40-AB21-462CA219BC55}"/>
              </a:ext>
            </a:extLst>
          </p:cNvPr>
          <p:cNvSpPr/>
          <p:nvPr userDrawn="1"/>
        </p:nvSpPr>
        <p:spPr>
          <a:xfrm>
            <a:off x="0" y="6273800"/>
            <a:ext cx="1019175" cy="5841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E35B2F4-2D23-46A2-A5AD-27A8E753AE2F}"/>
              </a:ext>
            </a:extLst>
          </p:cNvPr>
          <p:cNvSpPr txBox="1"/>
          <p:nvPr userDrawn="1"/>
        </p:nvSpPr>
        <p:spPr>
          <a:xfrm rot="16200000">
            <a:off x="173859" y="378755"/>
            <a:ext cx="625492" cy="230832"/>
          </a:xfrm>
          <a:prstGeom prst="rect">
            <a:avLst/>
          </a:prstGeom>
          <a:noFill/>
        </p:spPr>
        <p:txBody>
          <a:bodyPr wrap="none" rtlCol="0">
            <a:spAutoFit/>
          </a:bodyPr>
          <a:lstStyle/>
          <a:p>
            <a:pPr algn="l"/>
            <a:r>
              <a:rPr lang="en-US" sz="900" b="1" i="0">
                <a:solidFill>
                  <a:srgbClr val="FFFFFF"/>
                </a:solidFill>
                <a:latin typeface="Montserrat SemiBold" charset="0"/>
                <a:ea typeface="Montserrat SemiBold" charset="0"/>
                <a:cs typeface="Montserrat SemiBold" charset="0"/>
              </a:rPr>
              <a:t>voodoo</a:t>
            </a:r>
          </a:p>
        </p:txBody>
      </p:sp>
      <p:cxnSp>
        <p:nvCxnSpPr>
          <p:cNvPr id="8" name="Straight Connector 7">
            <a:extLst>
              <a:ext uri="{FF2B5EF4-FFF2-40B4-BE49-F238E27FC236}">
                <a16:creationId xmlns:a16="http://schemas.microsoft.com/office/drawing/2014/main" id="{27F61358-067A-4D68-9B80-5CCAB6F47B80}"/>
              </a:ext>
            </a:extLst>
          </p:cNvPr>
          <p:cNvCxnSpPr/>
          <p:nvPr userDrawn="1"/>
        </p:nvCxnSpPr>
        <p:spPr>
          <a:xfrm>
            <a:off x="315367" y="3389244"/>
            <a:ext cx="402102"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64C14B5-CBD8-4DDD-B9E9-BA7DCC29CC56}"/>
              </a:ext>
            </a:extLst>
          </p:cNvPr>
          <p:cNvCxnSpPr/>
          <p:nvPr userDrawn="1"/>
        </p:nvCxnSpPr>
        <p:spPr>
          <a:xfrm>
            <a:off x="315367" y="3468757"/>
            <a:ext cx="20105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10" name="Slide Number Placeholder 24">
            <a:extLst>
              <a:ext uri="{FF2B5EF4-FFF2-40B4-BE49-F238E27FC236}">
                <a16:creationId xmlns:a16="http://schemas.microsoft.com/office/drawing/2014/main" id="{8AB96C5E-4EEA-4FCA-B2D0-D802E1C3867B}"/>
              </a:ext>
            </a:extLst>
          </p:cNvPr>
          <p:cNvSpPr txBox="1">
            <a:spLocks/>
          </p:cNvSpPr>
          <p:nvPr userDrawn="1"/>
        </p:nvSpPr>
        <p:spPr>
          <a:xfrm>
            <a:off x="0" y="6376228"/>
            <a:ext cx="1003852" cy="365125"/>
          </a:xfrm>
          <a:prstGeom prst="rect">
            <a:avLst/>
          </a:prstGeom>
        </p:spPr>
        <p:txBody>
          <a:bodyPr vert="horz" lIns="91440" tIns="45720" rIns="91440" bIns="45720" rtlCol="0" anchor="ctr"/>
          <a:lstStyle>
            <a:defPPr>
              <a:defRPr lang="en-US"/>
            </a:defPPr>
            <a:lvl1pPr marL="0" algn="r" defTabSz="914330" rtl="0" eaLnBrk="1" latinLnBrk="0" hangingPunct="1">
              <a:defRPr sz="1200" kern="1200">
                <a:solidFill>
                  <a:schemeClr val="tx1">
                    <a:tint val="75000"/>
                  </a:schemeClr>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a:lstStyle>
          <a:p>
            <a:pPr algn="ctr"/>
            <a:fld id="{36C48702-E445-134E-B960-6F692773524F}" type="slidenum">
              <a:rPr lang="en-US" sz="800" b="1" i="0" smtClean="0">
                <a:solidFill>
                  <a:srgbClr val="FFFFFF"/>
                </a:solidFill>
                <a:latin typeface="Open Sans SemiBold" charset="0"/>
                <a:ea typeface="Open Sans SemiBold" charset="0"/>
                <a:cs typeface="Open Sans SemiBold" charset="0"/>
              </a:rPr>
              <a:pPr algn="ctr"/>
              <a:t>‹#›</a:t>
            </a:fld>
            <a:endParaRPr lang="en-US" sz="800" b="1" i="0">
              <a:solidFill>
                <a:srgbClr val="FFFFFF"/>
              </a:solidFill>
              <a:latin typeface="Open Sans SemiBold" charset="0"/>
              <a:ea typeface="Open Sans SemiBold" charset="0"/>
              <a:cs typeface="Open Sans SemiBold" charset="0"/>
            </a:endParaRPr>
          </a:p>
        </p:txBody>
      </p:sp>
    </p:spTree>
    <p:extLst>
      <p:ext uri="{BB962C8B-B14F-4D97-AF65-F5344CB8AC3E}">
        <p14:creationId xmlns:p14="http://schemas.microsoft.com/office/powerpoint/2010/main" val="3032131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2" presetClass="entr" presetSubtype="8" decel="5000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0-#ppt_w/2"/>
                                          </p:val>
                                        </p:tav>
                                        <p:tav tm="100000">
                                          <p:val>
                                            <p:strVal val="#ppt_x"/>
                                          </p:val>
                                        </p:tav>
                                      </p:tavLst>
                                    </p:anim>
                                    <p:anim calcmode="lin" valueType="num">
                                      <p:cBhvr additive="base">
                                        <p:cTn id="11" dur="500" fill="hold"/>
                                        <p:tgtEl>
                                          <p:spTgt spid="7"/>
                                        </p:tgtEl>
                                        <p:attrNameLst>
                                          <p:attrName>ppt_y</p:attrName>
                                        </p:attrNameLst>
                                      </p:cBhvr>
                                      <p:tavLst>
                                        <p:tav tm="0">
                                          <p:val>
                                            <p:strVal val="#ppt_y"/>
                                          </p:val>
                                        </p:tav>
                                        <p:tav tm="100000">
                                          <p:val>
                                            <p:strVal val="#ppt_y"/>
                                          </p:val>
                                        </p:tav>
                                      </p:tavLst>
                                    </p:anim>
                                  </p:childTnLst>
                                </p:cTn>
                              </p:par>
                              <p:par>
                                <p:cTn id="12" presetID="2" presetClass="entr" presetSubtype="8" decel="50000" fill="hold" nodeType="withEffect">
                                  <p:stCondLst>
                                    <p:cond delay="30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0-#ppt_w/2"/>
                                          </p:val>
                                        </p:tav>
                                        <p:tav tm="100000">
                                          <p:val>
                                            <p:strVal val="#ppt_x"/>
                                          </p:val>
                                        </p:tav>
                                      </p:tavLst>
                                    </p:anim>
                                    <p:anim calcmode="lin" valueType="num">
                                      <p:cBhvr additive="base">
                                        <p:cTn id="15" dur="500" fill="hold"/>
                                        <p:tgtEl>
                                          <p:spTgt spid="8"/>
                                        </p:tgtEl>
                                        <p:attrNameLst>
                                          <p:attrName>ppt_y</p:attrName>
                                        </p:attrNameLst>
                                      </p:cBhvr>
                                      <p:tavLst>
                                        <p:tav tm="0">
                                          <p:val>
                                            <p:strVal val="#ppt_y"/>
                                          </p:val>
                                        </p:tav>
                                        <p:tav tm="100000">
                                          <p:val>
                                            <p:strVal val="#ppt_y"/>
                                          </p:val>
                                        </p:tav>
                                      </p:tavLst>
                                    </p:anim>
                                  </p:childTnLst>
                                </p:cTn>
                              </p:par>
                              <p:par>
                                <p:cTn id="16" presetID="2" presetClass="entr" presetSubtype="8" decel="50000" fill="hold" nodeType="withEffect">
                                  <p:stCondLst>
                                    <p:cond delay="5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0-#ppt_w/2"/>
                                          </p:val>
                                        </p:tav>
                                        <p:tav tm="100000">
                                          <p:val>
                                            <p:strVal val="#ppt_x"/>
                                          </p:val>
                                        </p:tav>
                                      </p:tavLst>
                                    </p:anim>
                                    <p:anim calcmode="lin" valueType="num">
                                      <p:cBhvr additive="base">
                                        <p:cTn id="19"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7" grpId="0"/>
    </p:bld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192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1019175" y="4588329"/>
            <a:ext cx="4623744" cy="168547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4051856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193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2028825" y="2593975"/>
            <a:ext cx="2717800" cy="72072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4"/>
          </p:nvPr>
        </p:nvSpPr>
        <p:spPr>
          <a:xfrm>
            <a:off x="5248275" y="2593975"/>
            <a:ext cx="2717800" cy="72072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5"/>
          </p:nvPr>
        </p:nvSpPr>
        <p:spPr>
          <a:xfrm>
            <a:off x="8455025" y="2593975"/>
            <a:ext cx="2717800" cy="72072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3396829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75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750"/>
                                  </p:stCondLst>
                                  <p:childTnLst>
                                    <p:animScale>
                                      <p:cBhvr>
                                        <p:cTn id="9" dur="500" fill="hold"/>
                                        <p:tgtEl>
                                          <p:spTgt spid="1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8"/>
                                        </p:tgtEl>
                                      </p:cBhvr>
                                      <p:by x="105000" y="105000"/>
                                    </p:animScale>
                                  </p:childTnLst>
                                </p:cTn>
                              </p:par>
                              <p:par>
                                <p:cTn id="15" presetID="22" presetClass="entr" presetSubtype="8" fill="hold" grpId="0" nodeType="withEffect">
                                  <p:stCondLst>
                                    <p:cond delay="125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6" presetClass="emph" presetSubtype="0" accel="50000" decel="50000" autoRev="1" fill="hold" grpId="1" nodeType="withEffect">
                                  <p:stCondLst>
                                    <p:cond delay="1250"/>
                                  </p:st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8" grpId="0" animBg="1"/>
      <p:bldP spid="8" grpId="1" animBg="1"/>
      <p:bldP spid="9" grpId="0" animBg="1"/>
      <p:bldP spid="9" grpId="1" animBg="1"/>
    </p:bld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194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2028825" y="2866292"/>
            <a:ext cx="2806944" cy="340750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4"/>
          </p:nvPr>
        </p:nvSpPr>
        <p:spPr>
          <a:xfrm>
            <a:off x="4835769" y="2866293"/>
            <a:ext cx="3530112" cy="1703754"/>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5"/>
          </p:nvPr>
        </p:nvSpPr>
        <p:spPr>
          <a:xfrm>
            <a:off x="8365882" y="1125537"/>
            <a:ext cx="2806944" cy="344450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135335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15"/>
                                        </p:tgtEl>
                                      </p:cBhvr>
                                      <p:by x="105000" y="105000"/>
                                    </p:animScale>
                                  </p:childTnLst>
                                </p:cTn>
                              </p:par>
                              <p:par>
                                <p:cTn id="10" presetID="22" presetClass="entr" presetSubtype="8" fill="hold" grpId="0" nodeType="withEffect">
                                  <p:stCondLst>
                                    <p:cond delay="75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8"/>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8" grpId="0" animBg="1"/>
      <p:bldP spid="8" grpId="1" animBg="1"/>
      <p:bldP spid="9" grpId="0" animBg="1"/>
      <p:bldP spid="9" grpId="1" animBg="1"/>
    </p:bld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195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4118095" y="0"/>
            <a:ext cx="2838085" cy="457004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5"/>
          </p:nvPr>
        </p:nvSpPr>
        <p:spPr>
          <a:xfrm>
            <a:off x="6946656" y="2816038"/>
            <a:ext cx="2806944" cy="40419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3671524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par>
                                <p:cTn id="10" presetID="22" presetClass="entr" presetSubtype="4" fill="hold" grpId="0" nodeType="withEffect">
                                  <p:stCondLst>
                                    <p:cond delay="50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9" grpId="0" animBg="1"/>
      <p:bldP spid="9" grpId="1" animBg="1"/>
    </p:bld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196_Custom Layout">
    <p:spTree>
      <p:nvGrpSpPr>
        <p:cNvPr id="1" name=""/>
        <p:cNvGrpSpPr/>
        <p:nvPr/>
      </p:nvGrpSpPr>
      <p:grpSpPr>
        <a:xfrm>
          <a:off x="0" y="0"/>
          <a:ext cx="0" cy="0"/>
          <a:chOff x="0" y="0"/>
          <a:chExt cx="0" cy="0"/>
        </a:xfrm>
      </p:grpSpPr>
      <p:sp>
        <p:nvSpPr>
          <p:cNvPr id="15" name="Picture Placeholder 8"/>
          <p:cNvSpPr>
            <a:spLocks noGrp="1"/>
          </p:cNvSpPr>
          <p:nvPr>
            <p:ph type="pic" sz="quarter" idx="13"/>
          </p:nvPr>
        </p:nvSpPr>
        <p:spPr>
          <a:xfrm>
            <a:off x="5329241" y="2390773"/>
            <a:ext cx="2109786" cy="262890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5"/>
          </p:nvPr>
        </p:nvSpPr>
        <p:spPr>
          <a:xfrm>
            <a:off x="8191500" y="1125538"/>
            <a:ext cx="2984622" cy="51482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559008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par>
                                <p:cTn id="10" presetID="22" presetClass="entr" presetSubtype="4" fill="hold" grpId="0" nodeType="withEffect">
                                  <p:stCondLst>
                                    <p:cond delay="50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9" grpId="0" animBg="1"/>
      <p:bldP spid="9" grpId="1" animBg="1"/>
    </p:bld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197_Custom Layout">
    <p:spTree>
      <p:nvGrpSpPr>
        <p:cNvPr id="1" name=""/>
        <p:cNvGrpSpPr/>
        <p:nvPr/>
      </p:nvGrpSpPr>
      <p:grpSpPr>
        <a:xfrm>
          <a:off x="0" y="0"/>
          <a:ext cx="0" cy="0"/>
          <a:chOff x="0" y="0"/>
          <a:chExt cx="0" cy="0"/>
        </a:xfrm>
      </p:grpSpPr>
      <p:sp>
        <p:nvSpPr>
          <p:cNvPr id="9" name="Picture Placeholder 8"/>
          <p:cNvSpPr>
            <a:spLocks noGrp="1"/>
          </p:cNvSpPr>
          <p:nvPr>
            <p:ph type="pic" sz="quarter" idx="15"/>
          </p:nvPr>
        </p:nvSpPr>
        <p:spPr>
          <a:xfrm>
            <a:off x="9433559" y="1133160"/>
            <a:ext cx="1739265" cy="25244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16"/>
          </p:nvPr>
        </p:nvSpPr>
        <p:spPr>
          <a:xfrm>
            <a:off x="4623434" y="3734117"/>
            <a:ext cx="4756785" cy="253968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Picture Placeholder 8"/>
          <p:cNvSpPr>
            <a:spLocks noGrp="1"/>
          </p:cNvSpPr>
          <p:nvPr>
            <p:ph type="pic" sz="quarter" idx="17"/>
          </p:nvPr>
        </p:nvSpPr>
        <p:spPr>
          <a:xfrm>
            <a:off x="7640955" y="1133159"/>
            <a:ext cx="1739265" cy="253206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18"/>
          </p:nvPr>
        </p:nvSpPr>
        <p:spPr>
          <a:xfrm>
            <a:off x="2817493" y="3734117"/>
            <a:ext cx="1739265" cy="253206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9" name="Picture Placeholder 8"/>
          <p:cNvSpPr>
            <a:spLocks noGrp="1"/>
          </p:cNvSpPr>
          <p:nvPr>
            <p:ph type="pic" sz="quarter" idx="19"/>
          </p:nvPr>
        </p:nvSpPr>
        <p:spPr>
          <a:xfrm>
            <a:off x="1019175" y="1125538"/>
            <a:ext cx="3537583" cy="253206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407064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9"/>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3"/>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11"/>
                                        </p:tgtEl>
                                      </p:cBhvr>
                                      <p:by x="105000" y="105000"/>
                                    </p:animScale>
                                  </p:childTnLst>
                                </p:cTn>
                              </p:par>
                              <p:par>
                                <p:cTn id="20" presetID="22" presetClass="entr" presetSubtype="8" fill="hold" grpId="0" nodeType="withEffect">
                                  <p:stCondLst>
                                    <p:cond delay="100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12"/>
                                        </p:tgtEl>
                                      </p:cBhvr>
                                      <p:by x="105000" y="105000"/>
                                    </p:animScale>
                                  </p:childTnLst>
                                </p:cTn>
                              </p:par>
                              <p:par>
                                <p:cTn id="25" presetID="22" presetClass="entr" presetSubtype="8" fill="hold" grpId="0" nodeType="withEffect">
                                  <p:stCondLst>
                                    <p:cond delay="125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par>
                                <p:cTn id="28" presetID="6" presetClass="emph" presetSubtype="0" accel="50000" decel="50000" autoRev="1" fill="hold" grpId="1" nodeType="withEffect">
                                  <p:stCondLst>
                                    <p:cond delay="1250"/>
                                  </p:stCondLst>
                                  <p:childTnLst>
                                    <p:animScale>
                                      <p:cBhvr>
                                        <p:cTn id="2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1" grpId="0" animBg="1"/>
      <p:bldP spid="11" grpId="1" animBg="1"/>
      <p:bldP spid="12" grpId="0" animBg="1"/>
      <p:bldP spid="12" grpId="1" animBg="1"/>
      <p:bldP spid="13" grpId="0" animBg="1"/>
      <p:bldP spid="13" grpId="1" animBg="1"/>
      <p:bldP spid="19" grpId="0" animBg="1"/>
      <p:bldP spid="19" grpId="1" animBg="1"/>
    </p:bld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198_Custom Layout">
    <p:spTree>
      <p:nvGrpSpPr>
        <p:cNvPr id="1" name=""/>
        <p:cNvGrpSpPr/>
        <p:nvPr/>
      </p:nvGrpSpPr>
      <p:grpSpPr>
        <a:xfrm>
          <a:off x="0" y="0"/>
          <a:ext cx="0" cy="0"/>
          <a:chOff x="0" y="0"/>
          <a:chExt cx="0" cy="0"/>
        </a:xfrm>
      </p:grpSpPr>
      <p:sp>
        <p:nvSpPr>
          <p:cNvPr id="9" name="Picture Placeholder 8"/>
          <p:cNvSpPr>
            <a:spLocks noGrp="1"/>
          </p:cNvSpPr>
          <p:nvPr>
            <p:ph type="pic" sz="quarter" idx="15"/>
          </p:nvPr>
        </p:nvSpPr>
        <p:spPr>
          <a:xfrm>
            <a:off x="8848725" y="0"/>
            <a:ext cx="334327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5" name="Picture Placeholder 8"/>
          <p:cNvSpPr>
            <a:spLocks noGrp="1"/>
          </p:cNvSpPr>
          <p:nvPr>
            <p:ph type="pic" sz="quarter" idx="16"/>
          </p:nvPr>
        </p:nvSpPr>
        <p:spPr>
          <a:xfrm>
            <a:off x="2027240" y="2886075"/>
            <a:ext cx="1858962" cy="20764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6" name="Picture Placeholder 8"/>
          <p:cNvSpPr>
            <a:spLocks noGrp="1"/>
          </p:cNvSpPr>
          <p:nvPr>
            <p:ph type="pic" sz="quarter" idx="17"/>
          </p:nvPr>
        </p:nvSpPr>
        <p:spPr>
          <a:xfrm>
            <a:off x="5903914" y="2886075"/>
            <a:ext cx="1858962" cy="20764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7" name="Picture Placeholder 8"/>
          <p:cNvSpPr>
            <a:spLocks noGrp="1"/>
          </p:cNvSpPr>
          <p:nvPr>
            <p:ph type="pic" sz="quarter" idx="18"/>
          </p:nvPr>
        </p:nvSpPr>
        <p:spPr>
          <a:xfrm>
            <a:off x="3965576" y="2762250"/>
            <a:ext cx="1858962" cy="20764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946702"/>
            <a:ext cx="5143500" cy="1249845"/>
          </a:xfrm>
        </p:spPr>
        <p:txBody>
          <a:bodyPr/>
          <a:lstStyle/>
          <a:p>
            <a:r>
              <a:rPr lang="en-US"/>
              <a:t>Click to edit Master title style</a:t>
            </a:r>
          </a:p>
        </p:txBody>
      </p:sp>
    </p:spTree>
    <p:extLst>
      <p:ext uri="{BB962C8B-B14F-4D97-AF65-F5344CB8AC3E}">
        <p14:creationId xmlns:p14="http://schemas.microsoft.com/office/powerpoint/2010/main" val="2178557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7"/>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16"/>
                                        </p:tgtEl>
                                      </p:cBhvr>
                                      <p:by x="105000" y="105000"/>
                                    </p:animScale>
                                  </p:childTnLst>
                                </p:cTn>
                              </p:par>
                              <p:par>
                                <p:cTn id="20" presetID="22" presetClass="entr" presetSubtype="8" fill="hold" grpId="0" nodeType="withEffect">
                                  <p:stCondLst>
                                    <p:cond delay="100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5" grpId="0" animBg="1"/>
      <p:bldP spid="15" grpId="1" animBg="1"/>
      <p:bldP spid="16" grpId="0" animBg="1"/>
      <p:bldP spid="16" grpId="1" animBg="1"/>
      <p:bldP spid="17" grpId="0" animBg="1"/>
      <p:bldP spid="17" grpId="1" animBg="1"/>
    </p:bld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199_Custom Layout">
    <p:spTree>
      <p:nvGrpSpPr>
        <p:cNvPr id="1" name=""/>
        <p:cNvGrpSpPr/>
        <p:nvPr/>
      </p:nvGrpSpPr>
      <p:grpSpPr>
        <a:xfrm>
          <a:off x="0" y="0"/>
          <a:ext cx="0" cy="0"/>
          <a:chOff x="0" y="0"/>
          <a:chExt cx="0" cy="0"/>
        </a:xfrm>
      </p:grpSpPr>
      <p:sp>
        <p:nvSpPr>
          <p:cNvPr id="16" name="Picture Placeholder 8"/>
          <p:cNvSpPr>
            <a:spLocks noGrp="1"/>
          </p:cNvSpPr>
          <p:nvPr>
            <p:ph type="pic" sz="quarter" idx="17"/>
          </p:nvPr>
        </p:nvSpPr>
        <p:spPr>
          <a:xfrm>
            <a:off x="2037062" y="3429000"/>
            <a:ext cx="1719391"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18"/>
          </p:nvPr>
        </p:nvSpPr>
        <p:spPr>
          <a:xfrm>
            <a:off x="3893195" y="2817341"/>
            <a:ext cx="1719391" cy="324844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4" name="Picture Placeholder 8"/>
          <p:cNvSpPr>
            <a:spLocks noGrp="1"/>
          </p:cNvSpPr>
          <p:nvPr>
            <p:ph type="pic" sz="quarter" idx="19"/>
          </p:nvPr>
        </p:nvSpPr>
        <p:spPr>
          <a:xfrm>
            <a:off x="7605461" y="2817342"/>
            <a:ext cx="1719391"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9" name="Picture Placeholder 8"/>
          <p:cNvSpPr>
            <a:spLocks noGrp="1"/>
          </p:cNvSpPr>
          <p:nvPr>
            <p:ph type="pic" sz="quarter" idx="20"/>
          </p:nvPr>
        </p:nvSpPr>
        <p:spPr>
          <a:xfrm>
            <a:off x="5749328" y="3025358"/>
            <a:ext cx="1719391" cy="324844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0" name="Picture Placeholder 8"/>
          <p:cNvSpPr>
            <a:spLocks noGrp="1"/>
          </p:cNvSpPr>
          <p:nvPr>
            <p:ph type="pic" sz="quarter" idx="21"/>
          </p:nvPr>
        </p:nvSpPr>
        <p:spPr>
          <a:xfrm>
            <a:off x="9461593" y="3025358"/>
            <a:ext cx="1719391" cy="324844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946702"/>
            <a:ext cx="5143500" cy="1249845"/>
          </a:xfrm>
        </p:spPr>
        <p:txBody>
          <a:bodyPr/>
          <a:lstStyle/>
          <a:p>
            <a:r>
              <a:rPr lang="en-US"/>
              <a:t>Click to edit Master title style</a:t>
            </a:r>
          </a:p>
        </p:txBody>
      </p:sp>
    </p:spTree>
    <p:extLst>
      <p:ext uri="{BB962C8B-B14F-4D97-AF65-F5344CB8AC3E}">
        <p14:creationId xmlns:p14="http://schemas.microsoft.com/office/powerpoint/2010/main" val="4289549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0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16"/>
                                        </p:tgtEl>
                                      </p:cBhvr>
                                      <p:by x="105000" y="105000"/>
                                    </p:animScale>
                                  </p:childTnLst>
                                </p:cTn>
                              </p:par>
                              <p:par>
                                <p:cTn id="10" presetID="22" presetClass="entr" presetSubtype="4" fill="hold" grpId="0" nodeType="withEffect">
                                  <p:stCondLst>
                                    <p:cond delay="75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13"/>
                                        </p:tgtEl>
                                      </p:cBhvr>
                                      <p:by x="105000" y="105000"/>
                                    </p:animScale>
                                  </p:childTnLst>
                                </p:cTn>
                              </p:par>
                              <p:par>
                                <p:cTn id="15" presetID="22" presetClass="entr" presetSubtype="4" fill="hold" grpId="0" nodeType="withEffect">
                                  <p:stCondLst>
                                    <p:cond delay="100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19"/>
                                        </p:tgtEl>
                                      </p:cBhvr>
                                      <p:by x="105000" y="105000"/>
                                    </p:animScale>
                                  </p:childTnLst>
                                </p:cTn>
                              </p:par>
                              <p:par>
                                <p:cTn id="20" presetID="22" presetClass="entr" presetSubtype="4" fill="hold" grpId="0" nodeType="withEffect">
                                  <p:stCondLst>
                                    <p:cond delay="125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par>
                                <p:cTn id="23" presetID="6" presetClass="emph" presetSubtype="0" accel="50000" decel="50000" autoRev="1" fill="hold" grpId="1" nodeType="withEffect">
                                  <p:stCondLst>
                                    <p:cond delay="1250"/>
                                  </p:stCondLst>
                                  <p:childTnLst>
                                    <p:animScale>
                                      <p:cBhvr>
                                        <p:cTn id="24" dur="500" fill="hold"/>
                                        <p:tgtEl>
                                          <p:spTgt spid="14"/>
                                        </p:tgtEl>
                                      </p:cBhvr>
                                      <p:by x="105000" y="105000"/>
                                    </p:animScale>
                                  </p:childTnLst>
                                </p:cTn>
                              </p:par>
                              <p:par>
                                <p:cTn id="25" presetID="22" presetClass="entr" presetSubtype="4" fill="hold" grpId="0" nodeType="withEffect">
                                  <p:stCondLst>
                                    <p:cond delay="1500"/>
                                  </p:stCondLst>
                                  <p:childTnLst>
                                    <p:set>
                                      <p:cBhvr>
                                        <p:cTn id="26" dur="1" fill="hold">
                                          <p:stCondLst>
                                            <p:cond delay="0"/>
                                          </p:stCondLst>
                                        </p:cTn>
                                        <p:tgtEl>
                                          <p:spTgt spid="20"/>
                                        </p:tgtEl>
                                        <p:attrNameLst>
                                          <p:attrName>style.visibility</p:attrName>
                                        </p:attrNameLst>
                                      </p:cBhvr>
                                      <p:to>
                                        <p:strVal val="visible"/>
                                      </p:to>
                                    </p:set>
                                    <p:animEffect transition="in" filter="wipe(down)">
                                      <p:cBhvr>
                                        <p:cTn id="27" dur="500"/>
                                        <p:tgtEl>
                                          <p:spTgt spid="20"/>
                                        </p:tgtEl>
                                      </p:cBhvr>
                                    </p:animEffect>
                                  </p:childTnLst>
                                </p:cTn>
                              </p:par>
                              <p:par>
                                <p:cTn id="28" presetID="6" presetClass="emph" presetSubtype="0" accel="50000" decel="50000" autoRev="1" fill="hold" grpId="1" nodeType="withEffect">
                                  <p:stCondLst>
                                    <p:cond delay="1500"/>
                                  </p:stCondLst>
                                  <p:childTnLst>
                                    <p:animScale>
                                      <p:cBhvr>
                                        <p:cTn id="29" dur="500" fill="hold"/>
                                        <p:tgtEl>
                                          <p:spTgt spid="2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3" grpId="0" animBg="1"/>
      <p:bldP spid="13" grpId="1" animBg="1"/>
      <p:bldP spid="14" grpId="0" animBg="1"/>
      <p:bldP spid="14" grpId="1" animBg="1"/>
      <p:bldP spid="19" grpId="0" animBg="1"/>
      <p:bldP spid="19" grpId="1" animBg="1"/>
      <p:bldP spid="20" grpId="0" animBg="1"/>
      <p:bldP spid="20" grpId="1" animBg="1"/>
    </p:bld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200_Custom Layout">
    <p:spTree>
      <p:nvGrpSpPr>
        <p:cNvPr id="1" name=""/>
        <p:cNvGrpSpPr/>
        <p:nvPr/>
      </p:nvGrpSpPr>
      <p:grpSpPr>
        <a:xfrm>
          <a:off x="0" y="0"/>
          <a:ext cx="0" cy="0"/>
          <a:chOff x="0" y="0"/>
          <a:chExt cx="0" cy="0"/>
        </a:xfrm>
      </p:grpSpPr>
      <p:sp>
        <p:nvSpPr>
          <p:cNvPr id="11" name="Picture Placeholder 10"/>
          <p:cNvSpPr>
            <a:spLocks noGrp="1"/>
          </p:cNvSpPr>
          <p:nvPr>
            <p:ph type="pic" sz="quarter" idx="21"/>
          </p:nvPr>
        </p:nvSpPr>
        <p:spPr>
          <a:xfrm>
            <a:off x="7391400" y="1125539"/>
            <a:ext cx="3781425" cy="1322626"/>
          </a:xfrm>
          <a:custGeom>
            <a:avLst/>
            <a:gdLst>
              <a:gd name="connsiteX0" fmla="*/ 1771649 w 3781425"/>
              <a:gd name="connsiteY0" fmla="*/ 819390 h 1322626"/>
              <a:gd name="connsiteX1" fmla="*/ 3781424 w 3781425"/>
              <a:gd name="connsiteY1" fmla="*/ 819390 h 1322626"/>
              <a:gd name="connsiteX2" fmla="*/ 3781424 w 3781425"/>
              <a:gd name="connsiteY2" fmla="*/ 1322626 h 1322626"/>
              <a:gd name="connsiteX3" fmla="*/ 1771649 w 3781425"/>
              <a:gd name="connsiteY3" fmla="*/ 1322626 h 1322626"/>
              <a:gd name="connsiteX4" fmla="*/ 0 w 3781425"/>
              <a:gd name="connsiteY4" fmla="*/ 0 h 1322626"/>
              <a:gd name="connsiteX5" fmla="*/ 3781425 w 3781425"/>
              <a:gd name="connsiteY5" fmla="*/ 0 h 1322626"/>
              <a:gd name="connsiteX6" fmla="*/ 3781425 w 3781425"/>
              <a:gd name="connsiteY6" fmla="*/ 503236 h 1322626"/>
              <a:gd name="connsiteX7" fmla="*/ 0 w 3781425"/>
              <a:gd name="connsiteY7" fmla="*/ 503236 h 1322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81425" h="1322626">
                <a:moveTo>
                  <a:pt x="1771649" y="819390"/>
                </a:moveTo>
                <a:lnTo>
                  <a:pt x="3781424" y="819390"/>
                </a:lnTo>
                <a:lnTo>
                  <a:pt x="3781424" y="1322626"/>
                </a:lnTo>
                <a:lnTo>
                  <a:pt x="1771649" y="1322626"/>
                </a:lnTo>
                <a:close/>
                <a:moveTo>
                  <a:pt x="0" y="0"/>
                </a:moveTo>
                <a:lnTo>
                  <a:pt x="3781425" y="0"/>
                </a:lnTo>
                <a:lnTo>
                  <a:pt x="3781425" y="503236"/>
                </a:lnTo>
                <a:lnTo>
                  <a:pt x="0" y="503236"/>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794302"/>
            <a:ext cx="9144000" cy="1249845"/>
          </a:xfrm>
        </p:spPr>
        <p:txBody>
          <a:bodyPr/>
          <a:lstStyle>
            <a:lvl1pPr>
              <a:lnSpc>
                <a:spcPct val="100000"/>
              </a:lnSpc>
              <a:spcBef>
                <a:spcPts val="600"/>
              </a:spcBef>
              <a:defRPr sz="5200"/>
            </a:lvl1pPr>
          </a:lstStyle>
          <a:p>
            <a:r>
              <a:rPr lang="en-US"/>
              <a:t>Click to edit Master title style</a:t>
            </a:r>
          </a:p>
        </p:txBody>
      </p:sp>
    </p:spTree>
    <p:extLst>
      <p:ext uri="{BB962C8B-B14F-4D97-AF65-F5344CB8AC3E}">
        <p14:creationId xmlns:p14="http://schemas.microsoft.com/office/powerpoint/2010/main" val="1149147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75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par>
                                <p:cTn id="8" presetID="6" presetClass="emph" presetSubtype="0" accel="50000" decel="50000" autoRev="1" fill="hold" grpId="1" nodeType="withEffect">
                                  <p:stCondLst>
                                    <p:cond delay="750"/>
                                  </p:stCondLst>
                                  <p:childTnLst>
                                    <p:animScale>
                                      <p:cBhvr>
                                        <p:cTn id="9"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65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4" name="Picture Placeholder 8"/>
          <p:cNvSpPr>
            <a:spLocks noGrp="1"/>
          </p:cNvSpPr>
          <p:nvPr>
            <p:ph type="pic" sz="quarter" idx="14"/>
          </p:nvPr>
        </p:nvSpPr>
        <p:spPr>
          <a:xfrm>
            <a:off x="6096000" y="0"/>
            <a:ext cx="2032000" cy="45720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8128000" y="228600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5"/>
          </p:nvPr>
        </p:nvSpPr>
        <p:spPr>
          <a:xfrm>
            <a:off x="10160000" y="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6"/>
          </p:nvPr>
        </p:nvSpPr>
        <p:spPr>
          <a:xfrm>
            <a:off x="4062413" y="228600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978874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6" presetClass="emph" presetSubtype="0" accel="50000" decel="50000" autoRev="1" fill="hold" grpId="1" nodeType="withEffect">
                                  <p:stCondLst>
                                    <p:cond delay="0"/>
                                  </p:stCondLst>
                                  <p:childTnLst>
                                    <p:animScale>
                                      <p:cBhvr>
                                        <p:cTn id="9" dur="500" fill="hold"/>
                                        <p:tgtEl>
                                          <p:spTgt spid="7"/>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4"/>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5"/>
                                        </p:tgtEl>
                                      </p:cBhvr>
                                      <p:by x="105000" y="105000"/>
                                    </p:animScale>
                                  </p:childTnLst>
                                </p:cTn>
                              </p:par>
                              <p:par>
                                <p:cTn id="20" presetID="22" presetClass="entr" presetSubtype="8" fill="hold" grpId="0" nodeType="withEffect">
                                  <p:stCondLst>
                                    <p:cond delay="75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Lst>
  </p:timing>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201_Custom Layout">
    <p:spTree>
      <p:nvGrpSpPr>
        <p:cNvPr id="1" name=""/>
        <p:cNvGrpSpPr/>
        <p:nvPr/>
      </p:nvGrpSpPr>
      <p:grpSpPr>
        <a:xfrm>
          <a:off x="0" y="0"/>
          <a:ext cx="0" cy="0"/>
          <a:chOff x="0" y="0"/>
          <a:chExt cx="0" cy="0"/>
        </a:xfrm>
      </p:grpSpPr>
      <p:sp>
        <p:nvSpPr>
          <p:cNvPr id="15" name="Picture Placeholder 8"/>
          <p:cNvSpPr>
            <a:spLocks noGrp="1"/>
          </p:cNvSpPr>
          <p:nvPr>
            <p:ph type="pic" sz="quarter" idx="16"/>
          </p:nvPr>
        </p:nvSpPr>
        <p:spPr>
          <a:xfrm>
            <a:off x="9294019" y="2841626"/>
            <a:ext cx="1878806" cy="171608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7"/>
          </p:nvPr>
        </p:nvSpPr>
        <p:spPr>
          <a:xfrm>
            <a:off x="7412832" y="4557712"/>
            <a:ext cx="1878806" cy="171608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946702"/>
            <a:ext cx="5143500" cy="1249845"/>
          </a:xfrm>
        </p:spPr>
        <p:txBody>
          <a:bodyPr/>
          <a:lstStyle/>
          <a:p>
            <a:r>
              <a:rPr lang="en-US"/>
              <a:t>Click to edit Master title style</a:t>
            </a:r>
          </a:p>
        </p:txBody>
      </p:sp>
    </p:spTree>
    <p:extLst>
      <p:ext uri="{BB962C8B-B14F-4D97-AF65-F5344CB8AC3E}">
        <p14:creationId xmlns:p14="http://schemas.microsoft.com/office/powerpoint/2010/main" val="776891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100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15"/>
                                        </p:tgtEl>
                                      </p:cBhvr>
                                      <p:by x="105000" y="105000"/>
                                    </p:animScale>
                                  </p:childTnLst>
                                </p:cTn>
                              </p:par>
                              <p:par>
                                <p:cTn id="10" presetID="22" presetClass="entr" presetSubtype="4" fill="hold" grpId="0" nodeType="withEffect">
                                  <p:stCondLst>
                                    <p:cond delay="125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par>
                                <p:cTn id="13" presetID="6" presetClass="emph" presetSubtype="0" accel="50000" decel="50000" autoRev="1" fill="hold" grpId="1" nodeType="withEffect">
                                  <p:stCondLst>
                                    <p:cond delay="1250"/>
                                  </p:stCondLst>
                                  <p:childTnLst>
                                    <p:animScale>
                                      <p:cBhvr>
                                        <p:cTn id="14"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0" grpId="0" animBg="1"/>
      <p:bldP spid="10" grpId="1" animBg="1"/>
    </p:bld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202_Custom Layout">
    <p:spTree>
      <p:nvGrpSpPr>
        <p:cNvPr id="1" name=""/>
        <p:cNvGrpSpPr/>
        <p:nvPr/>
      </p:nvGrpSpPr>
      <p:grpSpPr>
        <a:xfrm>
          <a:off x="0" y="0"/>
          <a:ext cx="0" cy="0"/>
          <a:chOff x="0" y="0"/>
          <a:chExt cx="0" cy="0"/>
        </a:xfrm>
      </p:grpSpPr>
      <p:sp>
        <p:nvSpPr>
          <p:cNvPr id="15" name="Picture Placeholder 8"/>
          <p:cNvSpPr>
            <a:spLocks noGrp="1"/>
          </p:cNvSpPr>
          <p:nvPr>
            <p:ph type="pic" sz="quarter" idx="16"/>
          </p:nvPr>
        </p:nvSpPr>
        <p:spPr>
          <a:xfrm>
            <a:off x="9229725" y="0"/>
            <a:ext cx="2962275" cy="30099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Picture Placeholder 8"/>
          <p:cNvSpPr>
            <a:spLocks noGrp="1"/>
          </p:cNvSpPr>
          <p:nvPr>
            <p:ph type="pic" sz="quarter" idx="17"/>
          </p:nvPr>
        </p:nvSpPr>
        <p:spPr>
          <a:xfrm>
            <a:off x="9229725" y="3162300"/>
            <a:ext cx="2962275" cy="17716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18"/>
          </p:nvPr>
        </p:nvSpPr>
        <p:spPr>
          <a:xfrm>
            <a:off x="9229725" y="5086350"/>
            <a:ext cx="2962275" cy="17716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4" name="Picture Placeholder 8"/>
          <p:cNvSpPr>
            <a:spLocks noGrp="1"/>
          </p:cNvSpPr>
          <p:nvPr>
            <p:ph type="pic" sz="quarter" idx="19"/>
          </p:nvPr>
        </p:nvSpPr>
        <p:spPr>
          <a:xfrm>
            <a:off x="6534150" y="5572124"/>
            <a:ext cx="2543175" cy="128587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6" name="Picture Placeholder 8"/>
          <p:cNvSpPr>
            <a:spLocks noGrp="1"/>
          </p:cNvSpPr>
          <p:nvPr>
            <p:ph type="pic" sz="quarter" idx="20"/>
          </p:nvPr>
        </p:nvSpPr>
        <p:spPr>
          <a:xfrm>
            <a:off x="6534150" y="1743075"/>
            <a:ext cx="2543175" cy="36766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7" name="Picture Placeholder 8"/>
          <p:cNvSpPr>
            <a:spLocks noGrp="1"/>
          </p:cNvSpPr>
          <p:nvPr>
            <p:ph type="pic" sz="quarter" idx="21"/>
          </p:nvPr>
        </p:nvSpPr>
        <p:spPr>
          <a:xfrm>
            <a:off x="6534150" y="0"/>
            <a:ext cx="2543175" cy="15906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946702"/>
            <a:ext cx="5143500" cy="1249845"/>
          </a:xfrm>
        </p:spPr>
        <p:txBody>
          <a:bodyPr/>
          <a:lstStyle/>
          <a:p>
            <a:r>
              <a:rPr lang="en-US"/>
              <a:t>Click to edit Master title style</a:t>
            </a:r>
          </a:p>
        </p:txBody>
      </p:sp>
    </p:spTree>
    <p:extLst>
      <p:ext uri="{BB962C8B-B14F-4D97-AF65-F5344CB8AC3E}">
        <p14:creationId xmlns:p14="http://schemas.microsoft.com/office/powerpoint/2010/main" val="420925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4"/>
                                        </p:tgtEl>
                                      </p:cBhvr>
                                      <p:by x="105000" y="105000"/>
                                    </p:animScale>
                                  </p:childTnLst>
                                </p:cTn>
                              </p:par>
                              <p:par>
                                <p:cTn id="10" presetID="22" presetClass="entr" presetSubtype="4" fill="hold" grpId="0" nodeType="withEffect">
                                  <p:stCondLst>
                                    <p:cond delay="50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3"/>
                                        </p:tgtEl>
                                      </p:cBhvr>
                                      <p:by x="105000" y="105000"/>
                                    </p:animScale>
                                  </p:childTnLst>
                                </p:cTn>
                              </p:par>
                              <p:par>
                                <p:cTn id="15" presetID="22" presetClass="entr" presetSubtype="4" fill="hold" grpId="0" nodeType="withEffect">
                                  <p:stCondLst>
                                    <p:cond delay="75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16"/>
                                        </p:tgtEl>
                                      </p:cBhvr>
                                      <p:by x="105000" y="105000"/>
                                    </p:animScale>
                                  </p:childTnLst>
                                </p:cTn>
                              </p:par>
                              <p:par>
                                <p:cTn id="20" presetID="22" presetClass="entr" presetSubtype="4" fill="hold" grpId="0" nodeType="withEffect">
                                  <p:stCondLst>
                                    <p:cond delay="100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12"/>
                                        </p:tgtEl>
                                      </p:cBhvr>
                                      <p:by x="105000" y="105000"/>
                                    </p:animScale>
                                  </p:childTnLst>
                                </p:cTn>
                              </p:par>
                              <p:par>
                                <p:cTn id="25" presetID="22" presetClass="entr" presetSubtype="4" fill="hold" grpId="0" nodeType="withEffect">
                                  <p:stCondLst>
                                    <p:cond delay="125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00"/>
                                        <p:tgtEl>
                                          <p:spTgt spid="15"/>
                                        </p:tgtEl>
                                      </p:cBhvr>
                                    </p:animEffect>
                                  </p:childTnLst>
                                </p:cTn>
                              </p:par>
                              <p:par>
                                <p:cTn id="28" presetID="6" presetClass="emph" presetSubtype="0" accel="50000" decel="50000" autoRev="1" fill="hold" grpId="1" nodeType="withEffect">
                                  <p:stCondLst>
                                    <p:cond delay="1250"/>
                                  </p:stCondLst>
                                  <p:childTnLst>
                                    <p:animScale>
                                      <p:cBhvr>
                                        <p:cTn id="29" dur="500" fill="hold"/>
                                        <p:tgtEl>
                                          <p:spTgt spid="15"/>
                                        </p:tgtEl>
                                      </p:cBhvr>
                                      <p:by x="105000" y="105000"/>
                                    </p:animScale>
                                  </p:childTnLst>
                                </p:cTn>
                              </p:par>
                              <p:par>
                                <p:cTn id="30" presetID="22" presetClass="entr" presetSubtype="4" fill="hold" grpId="0" nodeType="withEffect">
                                  <p:stCondLst>
                                    <p:cond delay="1500"/>
                                  </p:stCondLst>
                                  <p:childTnLst>
                                    <p:set>
                                      <p:cBhvr>
                                        <p:cTn id="31" dur="1" fill="hold">
                                          <p:stCondLst>
                                            <p:cond delay="0"/>
                                          </p:stCondLst>
                                        </p:cTn>
                                        <p:tgtEl>
                                          <p:spTgt spid="17"/>
                                        </p:tgtEl>
                                        <p:attrNameLst>
                                          <p:attrName>style.visibility</p:attrName>
                                        </p:attrNameLst>
                                      </p:cBhvr>
                                      <p:to>
                                        <p:strVal val="visible"/>
                                      </p:to>
                                    </p:set>
                                    <p:animEffect transition="in" filter="wipe(down)">
                                      <p:cBhvr>
                                        <p:cTn id="32" dur="500"/>
                                        <p:tgtEl>
                                          <p:spTgt spid="17"/>
                                        </p:tgtEl>
                                      </p:cBhvr>
                                    </p:animEffect>
                                  </p:childTnLst>
                                </p:cTn>
                              </p:par>
                              <p:par>
                                <p:cTn id="33" presetID="6" presetClass="emph" presetSubtype="0" accel="50000" decel="50000" autoRev="1" fill="hold" grpId="1" nodeType="withEffect">
                                  <p:stCondLst>
                                    <p:cond delay="1500"/>
                                  </p:stCondLst>
                                  <p:childTnLst>
                                    <p:animScale>
                                      <p:cBhvr>
                                        <p:cTn id="34" dur="500"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2" grpId="0" animBg="1"/>
      <p:bldP spid="12" grpId="1" animBg="1"/>
      <p:bldP spid="13" grpId="0" animBg="1"/>
      <p:bldP spid="13" grpId="1" animBg="1"/>
      <p:bldP spid="14" grpId="0" animBg="1"/>
      <p:bldP spid="14" grpId="1" animBg="1"/>
      <p:bldP spid="16" grpId="0" animBg="1"/>
      <p:bldP spid="16" grpId="1" animBg="1"/>
      <p:bldP spid="17" grpId="0" animBg="1"/>
      <p:bldP spid="17" grpId="1" animBg="1"/>
    </p:bld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203_Custom Layout">
    <p:spTree>
      <p:nvGrpSpPr>
        <p:cNvPr id="1" name=""/>
        <p:cNvGrpSpPr/>
        <p:nvPr/>
      </p:nvGrpSpPr>
      <p:grpSpPr>
        <a:xfrm>
          <a:off x="0" y="0"/>
          <a:ext cx="0" cy="0"/>
          <a:chOff x="0" y="0"/>
          <a:chExt cx="0" cy="0"/>
        </a:xfrm>
      </p:grpSpPr>
      <p:sp>
        <p:nvSpPr>
          <p:cNvPr id="5" name="Picture Placeholder 8"/>
          <p:cNvSpPr>
            <a:spLocks noGrp="1"/>
          </p:cNvSpPr>
          <p:nvPr>
            <p:ph type="pic" sz="quarter" idx="20"/>
          </p:nvPr>
        </p:nvSpPr>
        <p:spPr>
          <a:xfrm>
            <a:off x="6400800" y="0"/>
            <a:ext cx="477202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644833"/>
            <a:ext cx="9144000" cy="1249845"/>
          </a:xfrm>
        </p:spPr>
        <p:txBody>
          <a:bodyPr/>
          <a:lstStyle>
            <a:lvl1pPr>
              <a:lnSpc>
                <a:spcPct val="80000"/>
              </a:lnSpc>
              <a:spcBef>
                <a:spcPts val="600"/>
              </a:spcBef>
              <a:defRPr sz="11000"/>
            </a:lvl1pPr>
          </a:lstStyle>
          <a:p>
            <a:r>
              <a:rPr lang="en-US"/>
              <a:t>Click to edit Master title style</a:t>
            </a:r>
          </a:p>
        </p:txBody>
      </p:sp>
    </p:spTree>
    <p:extLst>
      <p:ext uri="{BB962C8B-B14F-4D97-AF65-F5344CB8AC3E}">
        <p14:creationId xmlns:p14="http://schemas.microsoft.com/office/powerpoint/2010/main" val="1692586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204_Custom Layout">
    <p:spTree>
      <p:nvGrpSpPr>
        <p:cNvPr id="1" name=""/>
        <p:cNvGrpSpPr/>
        <p:nvPr/>
      </p:nvGrpSpPr>
      <p:grpSpPr>
        <a:xfrm>
          <a:off x="0" y="0"/>
          <a:ext cx="0" cy="0"/>
          <a:chOff x="0" y="0"/>
          <a:chExt cx="0" cy="0"/>
        </a:xfrm>
      </p:grpSpPr>
      <p:sp>
        <p:nvSpPr>
          <p:cNvPr id="14" name="Picture Placeholder 8"/>
          <p:cNvSpPr>
            <a:spLocks noGrp="1"/>
          </p:cNvSpPr>
          <p:nvPr>
            <p:ph type="pic" sz="quarter" idx="19"/>
          </p:nvPr>
        </p:nvSpPr>
        <p:spPr>
          <a:xfrm>
            <a:off x="2036763" y="4362450"/>
            <a:ext cx="2211387" cy="191770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6" name="Picture Placeholder 8"/>
          <p:cNvSpPr>
            <a:spLocks noGrp="1"/>
          </p:cNvSpPr>
          <p:nvPr>
            <p:ph type="pic" sz="quarter" idx="20"/>
          </p:nvPr>
        </p:nvSpPr>
        <p:spPr>
          <a:xfrm>
            <a:off x="4346576" y="3695700"/>
            <a:ext cx="2209800" cy="25781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0" name="Picture Placeholder 8"/>
          <p:cNvSpPr>
            <a:spLocks noGrp="1"/>
          </p:cNvSpPr>
          <p:nvPr>
            <p:ph type="pic" sz="quarter" idx="21"/>
          </p:nvPr>
        </p:nvSpPr>
        <p:spPr>
          <a:xfrm>
            <a:off x="6654800" y="2447925"/>
            <a:ext cx="2209800" cy="38258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1" name="Picture Placeholder 8"/>
          <p:cNvSpPr>
            <a:spLocks noGrp="1"/>
          </p:cNvSpPr>
          <p:nvPr>
            <p:ph type="pic" sz="quarter" idx="22"/>
          </p:nvPr>
        </p:nvSpPr>
        <p:spPr>
          <a:xfrm>
            <a:off x="8963025" y="1125539"/>
            <a:ext cx="2209800" cy="51482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946702"/>
            <a:ext cx="5143500" cy="1249845"/>
          </a:xfrm>
        </p:spPr>
        <p:txBody>
          <a:bodyPr/>
          <a:lstStyle/>
          <a:p>
            <a:r>
              <a:rPr lang="en-US"/>
              <a:t>Click to edit Master title style</a:t>
            </a:r>
          </a:p>
        </p:txBody>
      </p:sp>
    </p:spTree>
    <p:extLst>
      <p:ext uri="{BB962C8B-B14F-4D97-AF65-F5344CB8AC3E}">
        <p14:creationId xmlns:p14="http://schemas.microsoft.com/office/powerpoint/2010/main" val="3483194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4"/>
                                        </p:tgtEl>
                                      </p:cBhvr>
                                      <p:by x="105000" y="105000"/>
                                    </p:animScale>
                                  </p:childTnLst>
                                </p:cTn>
                              </p:par>
                              <p:par>
                                <p:cTn id="10" presetID="22" presetClass="entr" presetSubtype="4" fill="hold" grpId="0" nodeType="withEffect">
                                  <p:stCondLst>
                                    <p:cond delay="50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6"/>
                                        </p:tgtEl>
                                      </p:cBhvr>
                                      <p:by x="105000" y="105000"/>
                                    </p:animScale>
                                  </p:childTnLst>
                                </p:cTn>
                              </p:par>
                              <p:par>
                                <p:cTn id="15" presetID="22" presetClass="entr" presetSubtype="4" fill="hold" grpId="0" nodeType="withEffect">
                                  <p:stCondLst>
                                    <p:cond delay="75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500"/>
                                        <p:tgtEl>
                                          <p:spTgt spid="20"/>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20"/>
                                        </p:tgtEl>
                                      </p:cBhvr>
                                      <p:by x="105000" y="105000"/>
                                    </p:animScale>
                                  </p:childTnLst>
                                </p:cTn>
                              </p:par>
                              <p:par>
                                <p:cTn id="20" presetID="22" presetClass="entr" presetSubtype="4" fill="hold" grpId="0" nodeType="withEffect">
                                  <p:stCondLst>
                                    <p:cond delay="1000"/>
                                  </p:stCondLst>
                                  <p:childTnLst>
                                    <p:set>
                                      <p:cBhvr>
                                        <p:cTn id="21" dur="1" fill="hold">
                                          <p:stCondLst>
                                            <p:cond delay="0"/>
                                          </p:stCondLst>
                                        </p:cTn>
                                        <p:tgtEl>
                                          <p:spTgt spid="21"/>
                                        </p:tgtEl>
                                        <p:attrNameLst>
                                          <p:attrName>style.visibility</p:attrName>
                                        </p:attrNameLst>
                                      </p:cBhvr>
                                      <p:to>
                                        <p:strVal val="visible"/>
                                      </p:to>
                                    </p:set>
                                    <p:animEffect transition="in" filter="wipe(down)">
                                      <p:cBhvr>
                                        <p:cTn id="22" dur="500"/>
                                        <p:tgtEl>
                                          <p:spTgt spid="21"/>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2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6" grpId="0" animBg="1"/>
      <p:bldP spid="16" grpId="1" animBg="1"/>
      <p:bldP spid="20" grpId="0" animBg="1"/>
      <p:bldP spid="20" grpId="1" animBg="1"/>
      <p:bldP spid="21" grpId="0" animBg="1"/>
      <p:bldP spid="21" grpId="1" animBg="1"/>
    </p:bld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205_Custom Layout">
    <p:spTree>
      <p:nvGrpSpPr>
        <p:cNvPr id="1" name=""/>
        <p:cNvGrpSpPr/>
        <p:nvPr/>
      </p:nvGrpSpPr>
      <p:grpSpPr>
        <a:xfrm>
          <a:off x="0" y="0"/>
          <a:ext cx="0" cy="0"/>
          <a:chOff x="0" y="0"/>
          <a:chExt cx="0" cy="0"/>
        </a:xfrm>
      </p:grpSpPr>
      <p:sp>
        <p:nvSpPr>
          <p:cNvPr id="14" name="Picture Placeholder 8"/>
          <p:cNvSpPr>
            <a:spLocks noGrp="1"/>
          </p:cNvSpPr>
          <p:nvPr>
            <p:ph type="pic" sz="quarter" idx="19"/>
          </p:nvPr>
        </p:nvSpPr>
        <p:spPr>
          <a:xfrm>
            <a:off x="4787900" y="2774950"/>
            <a:ext cx="3638550" cy="17557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946702"/>
            <a:ext cx="5143500" cy="1249845"/>
          </a:xfrm>
        </p:spPr>
        <p:txBody>
          <a:bodyPr/>
          <a:lstStyle/>
          <a:p>
            <a:r>
              <a:rPr lang="en-US"/>
              <a:t>Click to edit Master title style</a:t>
            </a:r>
          </a:p>
        </p:txBody>
      </p:sp>
    </p:spTree>
    <p:extLst>
      <p:ext uri="{BB962C8B-B14F-4D97-AF65-F5344CB8AC3E}">
        <p14:creationId xmlns:p14="http://schemas.microsoft.com/office/powerpoint/2010/main" val="3477408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206_Custom Layout">
    <p:spTree>
      <p:nvGrpSpPr>
        <p:cNvPr id="1" name=""/>
        <p:cNvGrpSpPr/>
        <p:nvPr/>
      </p:nvGrpSpPr>
      <p:grpSpPr>
        <a:xfrm>
          <a:off x="0" y="0"/>
          <a:ext cx="0" cy="0"/>
          <a:chOff x="0" y="0"/>
          <a:chExt cx="0" cy="0"/>
        </a:xfrm>
      </p:grpSpPr>
      <p:sp>
        <p:nvSpPr>
          <p:cNvPr id="6" name="Picture Placeholder 8"/>
          <p:cNvSpPr>
            <a:spLocks noGrp="1"/>
          </p:cNvSpPr>
          <p:nvPr>
            <p:ph type="pic" sz="quarter" idx="20"/>
          </p:nvPr>
        </p:nvSpPr>
        <p:spPr>
          <a:xfrm>
            <a:off x="6605588" y="0"/>
            <a:ext cx="5586412"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4" name="Picture Placeholder 8"/>
          <p:cNvSpPr>
            <a:spLocks noGrp="1"/>
          </p:cNvSpPr>
          <p:nvPr>
            <p:ph type="pic" sz="quarter" idx="19"/>
          </p:nvPr>
        </p:nvSpPr>
        <p:spPr>
          <a:xfrm>
            <a:off x="1019175" y="3429000"/>
            <a:ext cx="5586412"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1416200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4"/>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14" grpId="0" animBg="1"/>
      <p:bldP spid="14" grpId="1" animBg="1"/>
    </p:bld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207_Custom Layout">
    <p:spTree>
      <p:nvGrpSpPr>
        <p:cNvPr id="1" name=""/>
        <p:cNvGrpSpPr/>
        <p:nvPr/>
      </p:nvGrpSpPr>
      <p:grpSpPr>
        <a:xfrm>
          <a:off x="0" y="0"/>
          <a:ext cx="0" cy="0"/>
          <a:chOff x="0" y="0"/>
          <a:chExt cx="0" cy="0"/>
        </a:xfrm>
      </p:grpSpPr>
      <p:sp>
        <p:nvSpPr>
          <p:cNvPr id="6" name="Picture Placeholder 8"/>
          <p:cNvSpPr>
            <a:spLocks noGrp="1"/>
          </p:cNvSpPr>
          <p:nvPr>
            <p:ph type="pic" sz="quarter" idx="20"/>
          </p:nvPr>
        </p:nvSpPr>
        <p:spPr>
          <a:xfrm>
            <a:off x="10477500" y="0"/>
            <a:ext cx="1714500" cy="42443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21"/>
          </p:nvPr>
        </p:nvSpPr>
        <p:spPr>
          <a:xfrm>
            <a:off x="8642985" y="0"/>
            <a:ext cx="1714500" cy="42443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22"/>
          </p:nvPr>
        </p:nvSpPr>
        <p:spPr>
          <a:xfrm>
            <a:off x="6808470" y="0"/>
            <a:ext cx="1714500" cy="42443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3101600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6"/>
                                        </p:tgtEl>
                                      </p:cBhvr>
                                      <p:by x="105000" y="105000"/>
                                    </p:animScale>
                                  </p:childTnLst>
                                </p:cTn>
                              </p:par>
                              <p:par>
                                <p:cTn id="10" presetID="22" presetClass="entr" presetSubtype="4" fill="hold" grpId="0" nodeType="withEffect">
                                  <p:stCondLst>
                                    <p:cond delay="50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9"/>
                                        </p:tgtEl>
                                      </p:cBhvr>
                                      <p:by x="105000" y="105000"/>
                                    </p:animScale>
                                  </p:childTnLst>
                                </p:cTn>
                              </p:par>
                              <p:par>
                                <p:cTn id="15" presetID="22" presetClass="entr" presetSubtype="4" fill="hold" grpId="0" nodeType="withEffect">
                                  <p:stCondLst>
                                    <p:cond delay="75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animBg="1"/>
      <p:bldP spid="9" grpId="1" animBg="1"/>
      <p:bldP spid="10" grpId="0" animBg="1"/>
      <p:bldP spid="10" grpId="1" animBg="1"/>
    </p:bld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208_Custom Layout">
    <p:spTree>
      <p:nvGrpSpPr>
        <p:cNvPr id="1" name=""/>
        <p:cNvGrpSpPr/>
        <p:nvPr/>
      </p:nvGrpSpPr>
      <p:grpSpPr>
        <a:xfrm>
          <a:off x="0" y="0"/>
          <a:ext cx="0" cy="0"/>
          <a:chOff x="0" y="0"/>
          <a:chExt cx="0" cy="0"/>
        </a:xfrm>
      </p:grpSpPr>
      <p:sp>
        <p:nvSpPr>
          <p:cNvPr id="10" name="Picture Placeholder 8"/>
          <p:cNvSpPr>
            <a:spLocks noGrp="1"/>
          </p:cNvSpPr>
          <p:nvPr>
            <p:ph type="pic" sz="quarter" idx="22"/>
          </p:nvPr>
        </p:nvSpPr>
        <p:spPr>
          <a:xfrm>
            <a:off x="2036029" y="9525"/>
            <a:ext cx="2943225" cy="18954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7" name="Picture Placeholder 8"/>
          <p:cNvSpPr>
            <a:spLocks noGrp="1"/>
          </p:cNvSpPr>
          <p:nvPr>
            <p:ph type="pic" sz="quarter" idx="23"/>
          </p:nvPr>
        </p:nvSpPr>
        <p:spPr>
          <a:xfrm>
            <a:off x="2036029" y="2048608"/>
            <a:ext cx="2943225" cy="280914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9" name="Picture Placeholder 8"/>
          <p:cNvSpPr>
            <a:spLocks noGrp="1"/>
          </p:cNvSpPr>
          <p:nvPr>
            <p:ph type="pic" sz="quarter" idx="24"/>
          </p:nvPr>
        </p:nvSpPr>
        <p:spPr>
          <a:xfrm>
            <a:off x="2036029" y="4953000"/>
            <a:ext cx="2943225" cy="1905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0" name="Picture Placeholder 8"/>
          <p:cNvSpPr>
            <a:spLocks noGrp="1"/>
          </p:cNvSpPr>
          <p:nvPr>
            <p:ph type="pic" sz="quarter" idx="25"/>
          </p:nvPr>
        </p:nvSpPr>
        <p:spPr>
          <a:xfrm>
            <a:off x="8229600" y="2048608"/>
            <a:ext cx="2943225" cy="280914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1" name="Picture Placeholder 8"/>
          <p:cNvSpPr>
            <a:spLocks noGrp="1"/>
          </p:cNvSpPr>
          <p:nvPr>
            <p:ph type="pic" sz="quarter" idx="26"/>
          </p:nvPr>
        </p:nvSpPr>
        <p:spPr>
          <a:xfrm>
            <a:off x="8229600" y="9525"/>
            <a:ext cx="2943225" cy="18954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2" name="Picture Placeholder 8"/>
          <p:cNvSpPr>
            <a:spLocks noGrp="1"/>
          </p:cNvSpPr>
          <p:nvPr>
            <p:ph type="pic" sz="quarter" idx="27"/>
          </p:nvPr>
        </p:nvSpPr>
        <p:spPr>
          <a:xfrm>
            <a:off x="8229600" y="4953000"/>
            <a:ext cx="2943225" cy="18954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3" name="Picture Placeholder 8"/>
          <p:cNvSpPr>
            <a:spLocks noGrp="1"/>
          </p:cNvSpPr>
          <p:nvPr>
            <p:ph type="pic" sz="quarter" idx="28"/>
          </p:nvPr>
        </p:nvSpPr>
        <p:spPr>
          <a:xfrm>
            <a:off x="5118162" y="5512776"/>
            <a:ext cx="2972532" cy="133569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4" name="Picture Placeholder 8"/>
          <p:cNvSpPr>
            <a:spLocks noGrp="1"/>
          </p:cNvSpPr>
          <p:nvPr>
            <p:ph type="pic" sz="quarter" idx="29"/>
          </p:nvPr>
        </p:nvSpPr>
        <p:spPr>
          <a:xfrm>
            <a:off x="5118162" y="0"/>
            <a:ext cx="2972532" cy="286702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103420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0"/>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7"/>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19"/>
                                        </p:tgtEl>
                                      </p:cBhvr>
                                      <p:by x="105000" y="105000"/>
                                    </p:animScale>
                                  </p:childTnLst>
                                </p:cTn>
                              </p:par>
                              <p:par>
                                <p:cTn id="20" presetID="22" presetClass="entr" presetSubtype="8" fill="hold" grpId="0" nodeType="withEffect">
                                  <p:stCondLst>
                                    <p:cond delay="1000"/>
                                  </p:stCondLst>
                                  <p:childTnLst>
                                    <p:set>
                                      <p:cBhvr>
                                        <p:cTn id="21" dur="1" fill="hold">
                                          <p:stCondLst>
                                            <p:cond delay="0"/>
                                          </p:stCondLst>
                                        </p:cTn>
                                        <p:tgtEl>
                                          <p:spTgt spid="24"/>
                                        </p:tgtEl>
                                        <p:attrNameLst>
                                          <p:attrName>style.visibility</p:attrName>
                                        </p:attrNameLst>
                                      </p:cBhvr>
                                      <p:to>
                                        <p:strVal val="visible"/>
                                      </p:to>
                                    </p:set>
                                    <p:animEffect transition="in" filter="wipe(left)">
                                      <p:cBhvr>
                                        <p:cTn id="22" dur="500"/>
                                        <p:tgtEl>
                                          <p:spTgt spid="24"/>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24"/>
                                        </p:tgtEl>
                                      </p:cBhvr>
                                      <p:by x="105000" y="105000"/>
                                    </p:animScale>
                                  </p:childTnLst>
                                </p:cTn>
                              </p:par>
                              <p:par>
                                <p:cTn id="25" presetID="22" presetClass="entr" presetSubtype="8" fill="hold" grpId="0" nodeType="withEffect">
                                  <p:stCondLst>
                                    <p:cond delay="1500"/>
                                  </p:stCondLst>
                                  <p:childTnLst>
                                    <p:set>
                                      <p:cBhvr>
                                        <p:cTn id="26" dur="1" fill="hold">
                                          <p:stCondLst>
                                            <p:cond delay="0"/>
                                          </p:stCondLst>
                                        </p:cTn>
                                        <p:tgtEl>
                                          <p:spTgt spid="23"/>
                                        </p:tgtEl>
                                        <p:attrNameLst>
                                          <p:attrName>style.visibility</p:attrName>
                                        </p:attrNameLst>
                                      </p:cBhvr>
                                      <p:to>
                                        <p:strVal val="visible"/>
                                      </p:to>
                                    </p:set>
                                    <p:animEffect transition="in" filter="wipe(left)">
                                      <p:cBhvr>
                                        <p:cTn id="27" dur="500"/>
                                        <p:tgtEl>
                                          <p:spTgt spid="23"/>
                                        </p:tgtEl>
                                      </p:cBhvr>
                                    </p:animEffect>
                                  </p:childTnLst>
                                </p:cTn>
                              </p:par>
                              <p:par>
                                <p:cTn id="28" presetID="6" presetClass="emph" presetSubtype="0" accel="50000" decel="50000" autoRev="1" fill="hold" grpId="1" nodeType="withEffect">
                                  <p:stCondLst>
                                    <p:cond delay="1500"/>
                                  </p:stCondLst>
                                  <p:childTnLst>
                                    <p:animScale>
                                      <p:cBhvr>
                                        <p:cTn id="29" dur="500" fill="hold"/>
                                        <p:tgtEl>
                                          <p:spTgt spid="23"/>
                                        </p:tgtEl>
                                      </p:cBhvr>
                                      <p:by x="105000" y="105000"/>
                                    </p:animScale>
                                  </p:childTnLst>
                                </p:cTn>
                              </p:par>
                              <p:par>
                                <p:cTn id="30" presetID="22" presetClass="entr" presetSubtype="8" fill="hold" grpId="0" nodeType="withEffect">
                                  <p:stCondLst>
                                    <p:cond delay="175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par>
                                <p:cTn id="33" presetID="6" presetClass="emph" presetSubtype="0" accel="50000" decel="50000" autoRev="1" fill="hold" grpId="1" nodeType="withEffect">
                                  <p:stCondLst>
                                    <p:cond delay="1750"/>
                                  </p:stCondLst>
                                  <p:childTnLst>
                                    <p:animScale>
                                      <p:cBhvr>
                                        <p:cTn id="34" dur="500" fill="hold"/>
                                        <p:tgtEl>
                                          <p:spTgt spid="21"/>
                                        </p:tgtEl>
                                      </p:cBhvr>
                                      <p:by x="105000" y="105000"/>
                                    </p:animScale>
                                  </p:childTnLst>
                                </p:cTn>
                              </p:par>
                              <p:par>
                                <p:cTn id="35" presetID="22" presetClass="entr" presetSubtype="8" fill="hold" grpId="0" nodeType="withEffect">
                                  <p:stCondLst>
                                    <p:cond delay="2000"/>
                                  </p:stCondLst>
                                  <p:childTnLst>
                                    <p:set>
                                      <p:cBhvr>
                                        <p:cTn id="36" dur="1" fill="hold">
                                          <p:stCondLst>
                                            <p:cond delay="0"/>
                                          </p:stCondLst>
                                        </p:cTn>
                                        <p:tgtEl>
                                          <p:spTgt spid="20"/>
                                        </p:tgtEl>
                                        <p:attrNameLst>
                                          <p:attrName>style.visibility</p:attrName>
                                        </p:attrNameLst>
                                      </p:cBhvr>
                                      <p:to>
                                        <p:strVal val="visible"/>
                                      </p:to>
                                    </p:set>
                                    <p:animEffect transition="in" filter="wipe(left)">
                                      <p:cBhvr>
                                        <p:cTn id="37" dur="500"/>
                                        <p:tgtEl>
                                          <p:spTgt spid="20"/>
                                        </p:tgtEl>
                                      </p:cBhvr>
                                    </p:animEffect>
                                  </p:childTnLst>
                                </p:cTn>
                              </p:par>
                              <p:par>
                                <p:cTn id="38" presetID="6" presetClass="emph" presetSubtype="0" accel="50000" decel="50000" autoRev="1" fill="hold" grpId="1" nodeType="withEffect">
                                  <p:stCondLst>
                                    <p:cond delay="2000"/>
                                  </p:stCondLst>
                                  <p:childTnLst>
                                    <p:animScale>
                                      <p:cBhvr>
                                        <p:cTn id="39" dur="500" fill="hold"/>
                                        <p:tgtEl>
                                          <p:spTgt spid="20"/>
                                        </p:tgtEl>
                                      </p:cBhvr>
                                      <p:by x="105000" y="105000"/>
                                    </p:animScale>
                                  </p:childTnLst>
                                </p:cTn>
                              </p:par>
                              <p:par>
                                <p:cTn id="40" presetID="22" presetClass="entr" presetSubtype="8" fill="hold" grpId="0" nodeType="withEffect">
                                  <p:stCondLst>
                                    <p:cond delay="2250"/>
                                  </p:stCondLst>
                                  <p:childTnLst>
                                    <p:set>
                                      <p:cBhvr>
                                        <p:cTn id="41" dur="1" fill="hold">
                                          <p:stCondLst>
                                            <p:cond delay="0"/>
                                          </p:stCondLst>
                                        </p:cTn>
                                        <p:tgtEl>
                                          <p:spTgt spid="22"/>
                                        </p:tgtEl>
                                        <p:attrNameLst>
                                          <p:attrName>style.visibility</p:attrName>
                                        </p:attrNameLst>
                                      </p:cBhvr>
                                      <p:to>
                                        <p:strVal val="visible"/>
                                      </p:to>
                                    </p:set>
                                    <p:animEffect transition="in" filter="wipe(left)">
                                      <p:cBhvr>
                                        <p:cTn id="42" dur="500"/>
                                        <p:tgtEl>
                                          <p:spTgt spid="22"/>
                                        </p:tgtEl>
                                      </p:cBhvr>
                                    </p:animEffect>
                                  </p:childTnLst>
                                </p:cTn>
                              </p:par>
                              <p:par>
                                <p:cTn id="43" presetID="6" presetClass="emph" presetSubtype="0" accel="50000" decel="50000" autoRev="1" fill="hold" grpId="1" nodeType="withEffect">
                                  <p:stCondLst>
                                    <p:cond delay="2250"/>
                                  </p:stCondLst>
                                  <p:childTnLst>
                                    <p:animScale>
                                      <p:cBhvr>
                                        <p:cTn id="44" dur="500"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7" grpId="0" animBg="1"/>
      <p:bldP spid="17"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showMasterSp="0" preserve="1" userDrawn="1">
  <p:cSld name="209_Custom Layout">
    <p:spTree>
      <p:nvGrpSpPr>
        <p:cNvPr id="1" name=""/>
        <p:cNvGrpSpPr/>
        <p:nvPr/>
      </p:nvGrpSpPr>
      <p:grpSpPr>
        <a:xfrm>
          <a:off x="0" y="0"/>
          <a:ext cx="0" cy="0"/>
          <a:chOff x="0" y="0"/>
          <a:chExt cx="0" cy="0"/>
        </a:xfrm>
      </p:grpSpPr>
      <p:sp>
        <p:nvSpPr>
          <p:cNvPr id="19" name="Picture Placeholder 8"/>
          <p:cNvSpPr>
            <a:spLocks noGrp="1"/>
          </p:cNvSpPr>
          <p:nvPr>
            <p:ph type="pic" sz="quarter" idx="24"/>
          </p:nvPr>
        </p:nvSpPr>
        <p:spPr>
          <a:xfrm>
            <a:off x="1" y="3522663"/>
            <a:ext cx="2027238" cy="332581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2" name="Picture Placeholder 8"/>
          <p:cNvSpPr>
            <a:spLocks noGrp="1"/>
          </p:cNvSpPr>
          <p:nvPr>
            <p:ph type="pic" sz="quarter" idx="27"/>
          </p:nvPr>
        </p:nvSpPr>
        <p:spPr>
          <a:xfrm>
            <a:off x="8305801" y="0"/>
            <a:ext cx="3886200" cy="68484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3" name="Picture Placeholder 8"/>
          <p:cNvSpPr>
            <a:spLocks noGrp="1"/>
          </p:cNvSpPr>
          <p:nvPr>
            <p:ph type="pic" sz="quarter" idx="28"/>
          </p:nvPr>
        </p:nvSpPr>
        <p:spPr>
          <a:xfrm>
            <a:off x="2193986" y="3522664"/>
            <a:ext cx="5926075" cy="332581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5" name="Picture Placeholder 8"/>
          <p:cNvSpPr>
            <a:spLocks noGrp="1"/>
          </p:cNvSpPr>
          <p:nvPr>
            <p:ph type="pic" sz="quarter" idx="29"/>
          </p:nvPr>
        </p:nvSpPr>
        <p:spPr>
          <a:xfrm>
            <a:off x="9526" y="-1"/>
            <a:ext cx="5267324" cy="332581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778755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5"/>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9"/>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23"/>
                                        </p:tgtEl>
                                        <p:attrNameLst>
                                          <p:attrName>style.visibility</p:attrName>
                                        </p:attrNameLst>
                                      </p:cBhvr>
                                      <p:to>
                                        <p:strVal val="visible"/>
                                      </p:to>
                                    </p:set>
                                    <p:animEffect transition="in" filter="wipe(left)">
                                      <p:cBhvr>
                                        <p:cTn id="17" dur="500"/>
                                        <p:tgtEl>
                                          <p:spTgt spid="23"/>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23"/>
                                        </p:tgtEl>
                                      </p:cBhvr>
                                      <p:by x="105000" y="105000"/>
                                    </p:animScale>
                                  </p:childTnLst>
                                </p:cTn>
                              </p:par>
                              <p:par>
                                <p:cTn id="20" presetID="22" presetClass="entr" presetSubtype="8" fill="hold" grpId="0" nodeType="withEffect">
                                  <p:stCondLst>
                                    <p:cond delay="1250"/>
                                  </p:stCondLst>
                                  <p:childTnLst>
                                    <p:set>
                                      <p:cBhvr>
                                        <p:cTn id="21" dur="1" fill="hold">
                                          <p:stCondLst>
                                            <p:cond delay="0"/>
                                          </p:stCondLst>
                                        </p:cTn>
                                        <p:tgtEl>
                                          <p:spTgt spid="22"/>
                                        </p:tgtEl>
                                        <p:attrNameLst>
                                          <p:attrName>style.visibility</p:attrName>
                                        </p:attrNameLst>
                                      </p:cBhvr>
                                      <p:to>
                                        <p:strVal val="visible"/>
                                      </p:to>
                                    </p:set>
                                    <p:animEffect transition="in" filter="wipe(left)">
                                      <p:cBhvr>
                                        <p:cTn id="22" dur="500"/>
                                        <p:tgtEl>
                                          <p:spTgt spid="22"/>
                                        </p:tgtEl>
                                      </p:cBhvr>
                                    </p:animEffect>
                                  </p:childTnLst>
                                </p:cTn>
                              </p:par>
                              <p:par>
                                <p:cTn id="23" presetID="6" presetClass="emph" presetSubtype="0" accel="50000" decel="50000" autoRev="1" fill="hold" grpId="1" nodeType="withEffect">
                                  <p:stCondLst>
                                    <p:cond delay="1250"/>
                                  </p:stCondLst>
                                  <p:childTnLst>
                                    <p:animScale>
                                      <p:cBhvr>
                                        <p:cTn id="24" dur="500"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2" grpId="0" animBg="1"/>
      <p:bldP spid="22" grpId="1" animBg="1"/>
      <p:bldP spid="23" grpId="0" animBg="1"/>
      <p:bldP spid="23" grpId="1" animBg="1"/>
      <p:bldP spid="15" grpId="0" animBg="1"/>
      <p:bldP spid="15" grpId="1" animBg="1"/>
    </p:bld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210_Custom Layout">
    <p:spTree>
      <p:nvGrpSpPr>
        <p:cNvPr id="1" name=""/>
        <p:cNvGrpSpPr/>
        <p:nvPr/>
      </p:nvGrpSpPr>
      <p:grpSpPr>
        <a:xfrm>
          <a:off x="0" y="0"/>
          <a:ext cx="0" cy="0"/>
          <a:chOff x="0" y="0"/>
          <a:chExt cx="0" cy="0"/>
        </a:xfrm>
      </p:grpSpPr>
      <p:sp>
        <p:nvSpPr>
          <p:cNvPr id="22" name="Picture Placeholder 8"/>
          <p:cNvSpPr>
            <a:spLocks noGrp="1"/>
          </p:cNvSpPr>
          <p:nvPr>
            <p:ph type="pic" sz="quarter" idx="27"/>
          </p:nvPr>
        </p:nvSpPr>
        <p:spPr>
          <a:xfrm>
            <a:off x="2038350" y="2163210"/>
            <a:ext cx="3057525" cy="220876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28"/>
          </p:nvPr>
        </p:nvSpPr>
        <p:spPr>
          <a:xfrm>
            <a:off x="6697662" y="3048000"/>
            <a:ext cx="1579563" cy="13239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29"/>
          </p:nvPr>
        </p:nvSpPr>
        <p:spPr>
          <a:xfrm>
            <a:off x="5095875" y="4371973"/>
            <a:ext cx="1601787" cy="13239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1995662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22"/>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1"/>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10" grpId="0" animBg="1"/>
      <p:bldP spid="10" grpId="1" animBg="1"/>
      <p:bldP spid="11" grpId="0" animBg="1"/>
      <p:bldP spid="11" grpId="1" animBg="1"/>
    </p:bld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66_Custom Layout">
    <p:spTree>
      <p:nvGrpSpPr>
        <p:cNvPr id="1" name=""/>
        <p:cNvGrpSpPr/>
        <p:nvPr/>
      </p:nvGrpSpPr>
      <p:grpSpPr>
        <a:xfrm>
          <a:off x="0" y="0"/>
          <a:ext cx="0" cy="0"/>
          <a:chOff x="0" y="0"/>
          <a:chExt cx="0" cy="0"/>
        </a:xfrm>
      </p:grpSpPr>
      <p:sp>
        <p:nvSpPr>
          <p:cNvPr id="4" name="Picture Placeholder 8"/>
          <p:cNvSpPr>
            <a:spLocks noGrp="1"/>
          </p:cNvSpPr>
          <p:nvPr>
            <p:ph type="pic" sz="quarter" idx="14"/>
          </p:nvPr>
        </p:nvSpPr>
        <p:spPr>
          <a:xfrm>
            <a:off x="6096000" y="0"/>
            <a:ext cx="2032000" cy="45720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8128000" y="228600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5"/>
          </p:nvPr>
        </p:nvSpPr>
        <p:spPr>
          <a:xfrm>
            <a:off x="10160000" y="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6"/>
          </p:nvPr>
        </p:nvSpPr>
        <p:spPr>
          <a:xfrm>
            <a:off x="4062413" y="228600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7"/>
          </p:nvPr>
        </p:nvSpPr>
        <p:spPr>
          <a:xfrm>
            <a:off x="2030413" y="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68094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0"/>
                                  </p:stCondLst>
                                  <p:childTnLst>
                                    <p:animScale>
                                      <p:cBhvr>
                                        <p:cTn id="9" dur="500" fill="hold"/>
                                        <p:tgtEl>
                                          <p:spTgt spid="8"/>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7"/>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4"/>
                                        </p:tgtEl>
                                      </p:cBhvr>
                                      <p:by x="105000" y="105000"/>
                                    </p:animScale>
                                  </p:childTnLst>
                                </p:cTn>
                              </p:par>
                              <p:par>
                                <p:cTn id="20" presetID="22" presetClass="entr" presetSubtype="8" fill="hold" grpId="0" nodeType="withEffect">
                                  <p:stCondLst>
                                    <p:cond delay="75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5"/>
                                        </p:tgtEl>
                                      </p:cBhvr>
                                      <p:by x="105000" y="105000"/>
                                    </p:animScale>
                                  </p:childTnLst>
                                </p:cTn>
                              </p:par>
                              <p:par>
                                <p:cTn id="25" presetID="22" presetClass="entr" presetSubtype="8" fill="hold" grpId="0" nodeType="withEffect">
                                  <p:stCondLst>
                                    <p:cond delay="100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par>
                                <p:cTn id="28" presetID="6" presetClass="emph" presetSubtype="0" accel="50000" decel="50000" autoRev="1" fill="hold" grpId="1" nodeType="withEffect">
                                  <p:stCondLst>
                                    <p:cond delay="1000"/>
                                  </p:stCondLst>
                                  <p:childTnLst>
                                    <p:animScale>
                                      <p:cBhvr>
                                        <p:cTn id="2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P spid="8" grpId="0" animBg="1"/>
      <p:bldP spid="8" grpId="1" animBg="1"/>
    </p:bldLst>
  </p:timing>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211_Custom Layout">
    <p:spTree>
      <p:nvGrpSpPr>
        <p:cNvPr id="1" name=""/>
        <p:cNvGrpSpPr/>
        <p:nvPr/>
      </p:nvGrpSpPr>
      <p:grpSpPr>
        <a:xfrm>
          <a:off x="0" y="0"/>
          <a:ext cx="0" cy="0"/>
          <a:chOff x="0" y="0"/>
          <a:chExt cx="0" cy="0"/>
        </a:xfrm>
      </p:grpSpPr>
      <p:sp>
        <p:nvSpPr>
          <p:cNvPr id="22" name="Picture Placeholder 8"/>
          <p:cNvSpPr>
            <a:spLocks noGrp="1"/>
          </p:cNvSpPr>
          <p:nvPr>
            <p:ph type="pic" sz="quarter" idx="27"/>
          </p:nvPr>
        </p:nvSpPr>
        <p:spPr>
          <a:xfrm>
            <a:off x="2028643" y="2328863"/>
            <a:ext cx="2853715" cy="184943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Picture Placeholder 8"/>
          <p:cNvSpPr>
            <a:spLocks noGrp="1"/>
          </p:cNvSpPr>
          <p:nvPr>
            <p:ph type="pic" sz="quarter" idx="28"/>
          </p:nvPr>
        </p:nvSpPr>
        <p:spPr>
          <a:xfrm>
            <a:off x="8318622" y="2328863"/>
            <a:ext cx="2853715" cy="184943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29"/>
          </p:nvPr>
        </p:nvSpPr>
        <p:spPr>
          <a:xfrm>
            <a:off x="5173632" y="2328863"/>
            <a:ext cx="2853715" cy="184943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9144000" cy="1249845"/>
          </a:xfrm>
        </p:spPr>
        <p:txBody>
          <a:bodyPr/>
          <a:lstStyle/>
          <a:p>
            <a:r>
              <a:rPr lang="en-US"/>
              <a:t>Click to edit Master title style</a:t>
            </a:r>
          </a:p>
        </p:txBody>
      </p:sp>
    </p:spTree>
    <p:extLst>
      <p:ext uri="{BB962C8B-B14F-4D97-AF65-F5344CB8AC3E}">
        <p14:creationId xmlns:p14="http://schemas.microsoft.com/office/powerpoint/2010/main" val="118482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0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22"/>
                                        </p:tgtEl>
                                      </p:cBhvr>
                                      <p:by x="105000" y="105000"/>
                                    </p:animScale>
                                  </p:childTnLst>
                                </p:cTn>
                              </p:par>
                              <p:par>
                                <p:cTn id="10" presetID="22" presetClass="entr" presetSubtype="4" fill="hold" grpId="0" nodeType="withEffect">
                                  <p:stCondLst>
                                    <p:cond delay="75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13"/>
                                        </p:tgtEl>
                                      </p:cBhvr>
                                      <p:by x="105000" y="105000"/>
                                    </p:animScale>
                                  </p:childTnLst>
                                </p:cTn>
                              </p:par>
                              <p:par>
                                <p:cTn id="15" presetID="22" presetClass="entr" presetSubtype="4" fill="hold" grpId="0" nodeType="withEffect">
                                  <p:stCondLst>
                                    <p:cond delay="100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12" grpId="0" animBg="1"/>
      <p:bldP spid="12" grpId="1" animBg="1"/>
      <p:bldP spid="13" grpId="0" animBg="1"/>
      <p:bldP spid="13" grpId="1" animBg="1"/>
    </p:bld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preserve="1" userDrawn="1">
  <p:cSld name="212_Custom Layout">
    <p:spTree>
      <p:nvGrpSpPr>
        <p:cNvPr id="1" name=""/>
        <p:cNvGrpSpPr/>
        <p:nvPr/>
      </p:nvGrpSpPr>
      <p:grpSpPr>
        <a:xfrm>
          <a:off x="0" y="0"/>
          <a:ext cx="0" cy="0"/>
          <a:chOff x="0" y="0"/>
          <a:chExt cx="0" cy="0"/>
        </a:xfrm>
      </p:grpSpPr>
      <p:sp>
        <p:nvSpPr>
          <p:cNvPr id="12" name="Picture Placeholder 8"/>
          <p:cNvSpPr>
            <a:spLocks noGrp="1"/>
          </p:cNvSpPr>
          <p:nvPr>
            <p:ph type="pic" sz="quarter" idx="28"/>
          </p:nvPr>
        </p:nvSpPr>
        <p:spPr>
          <a:xfrm>
            <a:off x="2027238" y="3067051"/>
            <a:ext cx="9145587" cy="32067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9144000" cy="1249845"/>
          </a:xfrm>
        </p:spPr>
        <p:txBody>
          <a:bodyPr/>
          <a:lstStyle/>
          <a:p>
            <a:r>
              <a:rPr lang="en-US"/>
              <a:t>Click to edit Master title style</a:t>
            </a:r>
          </a:p>
        </p:txBody>
      </p:sp>
    </p:spTree>
    <p:extLst>
      <p:ext uri="{BB962C8B-B14F-4D97-AF65-F5344CB8AC3E}">
        <p14:creationId xmlns:p14="http://schemas.microsoft.com/office/powerpoint/2010/main" val="4099759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125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6" presetClass="emph" presetSubtype="0" accel="50000" decel="50000" autoRev="1" fill="hold" grpId="1" nodeType="withEffect">
                                  <p:stCondLst>
                                    <p:cond delay="1250"/>
                                  </p:stCondLst>
                                  <p:childTnLst>
                                    <p:animScale>
                                      <p:cBhvr>
                                        <p:cTn id="9" dur="500"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213_Custom Layout">
    <p:spTree>
      <p:nvGrpSpPr>
        <p:cNvPr id="1" name=""/>
        <p:cNvGrpSpPr/>
        <p:nvPr/>
      </p:nvGrpSpPr>
      <p:grpSpPr>
        <a:xfrm>
          <a:off x="0" y="0"/>
          <a:ext cx="0" cy="0"/>
          <a:chOff x="0" y="0"/>
          <a:chExt cx="0" cy="0"/>
        </a:xfrm>
      </p:grpSpPr>
      <p:sp>
        <p:nvSpPr>
          <p:cNvPr id="13" name="Picture Placeholder 12"/>
          <p:cNvSpPr>
            <a:spLocks noGrp="1"/>
          </p:cNvSpPr>
          <p:nvPr>
            <p:ph type="pic" sz="quarter" idx="30"/>
          </p:nvPr>
        </p:nvSpPr>
        <p:spPr>
          <a:xfrm>
            <a:off x="8434386" y="3227905"/>
            <a:ext cx="2738438" cy="2753795"/>
          </a:xfrm>
          <a:custGeom>
            <a:avLst/>
            <a:gdLst>
              <a:gd name="connsiteX0" fmla="*/ 0 w 2738438"/>
              <a:gd name="connsiteY0" fmla="*/ 0 h 2753795"/>
              <a:gd name="connsiteX1" fmla="*/ 1376898 w 2738438"/>
              <a:gd name="connsiteY1" fmla="*/ 0 h 2753795"/>
              <a:gd name="connsiteX2" fmla="*/ 2725822 w 2738438"/>
              <a:gd name="connsiteY2" fmla="*/ 1099405 h 2753795"/>
              <a:gd name="connsiteX3" fmla="*/ 2738438 w 2738438"/>
              <a:gd name="connsiteY3" fmla="*/ 1182067 h 2753795"/>
              <a:gd name="connsiteX4" fmla="*/ 2738438 w 2738438"/>
              <a:gd name="connsiteY4" fmla="*/ 1571730 h 2753795"/>
              <a:gd name="connsiteX5" fmla="*/ 2725822 w 2738438"/>
              <a:gd name="connsiteY5" fmla="*/ 1654391 h 2753795"/>
              <a:gd name="connsiteX6" fmla="*/ 1517678 w 2738438"/>
              <a:gd name="connsiteY6" fmla="*/ 2746687 h 2753795"/>
              <a:gd name="connsiteX7" fmla="*/ 1376918 w 2738438"/>
              <a:gd name="connsiteY7" fmla="*/ 2753795 h 2753795"/>
              <a:gd name="connsiteX8" fmla="*/ 1376898 w 2738438"/>
              <a:gd name="connsiteY8" fmla="*/ 2753795 h 2753795"/>
              <a:gd name="connsiteX9" fmla="*/ 0 w 2738438"/>
              <a:gd name="connsiteY9" fmla="*/ 1376897 h 2753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38438" h="2753795">
                <a:moveTo>
                  <a:pt x="0" y="0"/>
                </a:moveTo>
                <a:lnTo>
                  <a:pt x="1376898" y="0"/>
                </a:lnTo>
                <a:cubicBezTo>
                  <a:pt x="2042283" y="0"/>
                  <a:pt x="2597432" y="471976"/>
                  <a:pt x="2725822" y="1099405"/>
                </a:cubicBezTo>
                <a:lnTo>
                  <a:pt x="2738438" y="1182067"/>
                </a:lnTo>
                <a:lnTo>
                  <a:pt x="2738438" y="1571730"/>
                </a:lnTo>
                <a:lnTo>
                  <a:pt x="2725822" y="1654391"/>
                </a:lnTo>
                <a:cubicBezTo>
                  <a:pt x="2606603" y="2237004"/>
                  <a:pt x="2119413" y="2685578"/>
                  <a:pt x="1517678" y="2746687"/>
                </a:cubicBezTo>
                <a:lnTo>
                  <a:pt x="1376918" y="2753795"/>
                </a:lnTo>
                <a:lnTo>
                  <a:pt x="1376898" y="2753795"/>
                </a:lnTo>
                <a:cubicBezTo>
                  <a:pt x="616458" y="2753795"/>
                  <a:pt x="0" y="2137337"/>
                  <a:pt x="0" y="1376897"/>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10"/>
          <p:cNvSpPr>
            <a:spLocks noGrp="1"/>
          </p:cNvSpPr>
          <p:nvPr>
            <p:ph type="pic" sz="quarter" idx="29"/>
          </p:nvPr>
        </p:nvSpPr>
        <p:spPr>
          <a:xfrm>
            <a:off x="6342819" y="1125539"/>
            <a:ext cx="2091567" cy="2095500"/>
          </a:xfrm>
          <a:custGeom>
            <a:avLst/>
            <a:gdLst>
              <a:gd name="connsiteX0" fmla="*/ 1043818 w 2091567"/>
              <a:gd name="connsiteY0" fmla="*/ 0 h 2095500"/>
              <a:gd name="connsiteX1" fmla="*/ 2086159 w 2091567"/>
              <a:gd name="connsiteY1" fmla="*/ 940624 h 2095500"/>
              <a:gd name="connsiteX2" fmla="*/ 2091567 w 2091567"/>
              <a:gd name="connsiteY2" fmla="*/ 1047730 h 2095500"/>
              <a:gd name="connsiteX3" fmla="*/ 2091567 w 2091567"/>
              <a:gd name="connsiteY3" fmla="*/ 2095500 h 2095500"/>
              <a:gd name="connsiteX4" fmla="*/ 1043818 w 2091567"/>
              <a:gd name="connsiteY4" fmla="*/ 2095500 h 2095500"/>
              <a:gd name="connsiteX5" fmla="*/ 1478 w 2091567"/>
              <a:gd name="connsiteY5" fmla="*/ 1154876 h 2095500"/>
              <a:gd name="connsiteX6" fmla="*/ 0 w 2091567"/>
              <a:gd name="connsiteY6" fmla="*/ 1125618 h 2095500"/>
              <a:gd name="connsiteX7" fmla="*/ 0 w 2091567"/>
              <a:gd name="connsiteY7" fmla="*/ 969882 h 2095500"/>
              <a:gd name="connsiteX8" fmla="*/ 1478 w 2091567"/>
              <a:gd name="connsiteY8" fmla="*/ 940624 h 2095500"/>
              <a:gd name="connsiteX9" fmla="*/ 1043818 w 2091567"/>
              <a:gd name="connsiteY9" fmla="*/ 0 h 209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1567" h="2095500">
                <a:moveTo>
                  <a:pt x="1043818" y="0"/>
                </a:moveTo>
                <a:cubicBezTo>
                  <a:pt x="1586308" y="0"/>
                  <a:pt x="2032504" y="412290"/>
                  <a:pt x="2086159" y="940624"/>
                </a:cubicBezTo>
                <a:lnTo>
                  <a:pt x="2091567" y="1047730"/>
                </a:lnTo>
                <a:lnTo>
                  <a:pt x="2091567" y="2095500"/>
                </a:lnTo>
                <a:lnTo>
                  <a:pt x="1043818" y="2095500"/>
                </a:lnTo>
                <a:cubicBezTo>
                  <a:pt x="501328" y="2095500"/>
                  <a:pt x="55133" y="1683210"/>
                  <a:pt x="1478" y="1154876"/>
                </a:cubicBezTo>
                <a:lnTo>
                  <a:pt x="0" y="1125618"/>
                </a:lnTo>
                <a:lnTo>
                  <a:pt x="0" y="969882"/>
                </a:lnTo>
                <a:lnTo>
                  <a:pt x="1478" y="940624"/>
                </a:lnTo>
                <a:cubicBezTo>
                  <a:pt x="55133" y="412290"/>
                  <a:pt x="501328" y="0"/>
                  <a:pt x="1043818"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9"/>
          <p:cNvSpPr>
            <a:spLocks noGrp="1"/>
          </p:cNvSpPr>
          <p:nvPr>
            <p:ph type="pic" sz="quarter" idx="28"/>
          </p:nvPr>
        </p:nvSpPr>
        <p:spPr>
          <a:xfrm>
            <a:off x="9645097" y="1125540"/>
            <a:ext cx="1527728" cy="1527727"/>
          </a:xfrm>
          <a:custGeom>
            <a:avLst/>
            <a:gdLst>
              <a:gd name="connsiteX0" fmla="*/ 763844 w 1527728"/>
              <a:gd name="connsiteY0" fmla="*/ 0 h 1527727"/>
              <a:gd name="connsiteX1" fmla="*/ 763884 w 1527728"/>
              <a:gd name="connsiteY1" fmla="*/ 0 h 1527727"/>
              <a:gd name="connsiteX2" fmla="*/ 841965 w 1527728"/>
              <a:gd name="connsiteY2" fmla="*/ 3943 h 1527727"/>
              <a:gd name="connsiteX3" fmla="*/ 1527728 w 1527728"/>
              <a:gd name="connsiteY3" fmla="*/ 763863 h 1527727"/>
              <a:gd name="connsiteX4" fmla="*/ 763864 w 1527728"/>
              <a:gd name="connsiteY4" fmla="*/ 1527727 h 1527727"/>
              <a:gd name="connsiteX5" fmla="*/ 0 w 1527728"/>
              <a:gd name="connsiteY5" fmla="*/ 1527727 h 1527727"/>
              <a:gd name="connsiteX6" fmla="*/ 0 w 1527728"/>
              <a:gd name="connsiteY6" fmla="*/ 763863 h 1527727"/>
              <a:gd name="connsiteX7" fmla="*/ 685763 w 1527728"/>
              <a:gd name="connsiteY7" fmla="*/ 3943 h 1527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27728" h="1527727">
                <a:moveTo>
                  <a:pt x="763844" y="0"/>
                </a:moveTo>
                <a:lnTo>
                  <a:pt x="763884" y="0"/>
                </a:lnTo>
                <a:lnTo>
                  <a:pt x="841965" y="3943"/>
                </a:lnTo>
                <a:cubicBezTo>
                  <a:pt x="1227147" y="43060"/>
                  <a:pt x="1527728" y="368360"/>
                  <a:pt x="1527728" y="763863"/>
                </a:cubicBezTo>
                <a:cubicBezTo>
                  <a:pt x="1527728" y="1185733"/>
                  <a:pt x="1185734" y="1527727"/>
                  <a:pt x="763864" y="1527727"/>
                </a:cubicBezTo>
                <a:lnTo>
                  <a:pt x="0" y="1527727"/>
                </a:lnTo>
                <a:lnTo>
                  <a:pt x="0" y="763863"/>
                </a:lnTo>
                <a:cubicBezTo>
                  <a:pt x="0" y="368360"/>
                  <a:pt x="300581" y="43060"/>
                  <a:pt x="685763" y="3943"/>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2633477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11"/>
                                        </p:tgtEl>
                                      </p:cBhvr>
                                      <p:by x="105000" y="105000"/>
                                    </p:animScale>
                                  </p:childTnLst>
                                </p:cTn>
                              </p:par>
                              <p:par>
                                <p:cTn id="10" presetID="10" presetClass="entr" presetSubtype="0" fill="hold" grpId="0" nodeType="withEffect">
                                  <p:stCondLst>
                                    <p:cond delay="125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6" presetClass="emph" presetSubtype="0" accel="50000" decel="50000" autoRev="1" fill="hold" grpId="1" nodeType="withEffect">
                                  <p:stCondLst>
                                    <p:cond delay="1250"/>
                                  </p:stCondLst>
                                  <p:childTnLst>
                                    <p:animScale>
                                      <p:cBhvr>
                                        <p:cTn id="14" dur="500" fill="hold"/>
                                        <p:tgtEl>
                                          <p:spTgt spid="13"/>
                                        </p:tgtEl>
                                      </p:cBhvr>
                                      <p:by x="105000" y="105000"/>
                                    </p:animScale>
                                  </p:childTnLst>
                                </p:cTn>
                              </p:par>
                              <p:par>
                                <p:cTn id="15" presetID="10" presetClass="entr" presetSubtype="0" fill="hold" grpId="0" nodeType="withEffect">
                                  <p:stCondLst>
                                    <p:cond delay="150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6" presetClass="emph" presetSubtype="0" accel="50000" decel="50000" autoRev="1" fill="hold" grpId="1" nodeType="withEffect">
                                  <p:stCondLst>
                                    <p:cond delay="1500"/>
                                  </p:stCondLst>
                                  <p:childTnLst>
                                    <p:animScale>
                                      <p:cBhvr>
                                        <p:cTn id="19"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1" grpId="0" animBg="1"/>
      <p:bldP spid="11" grpId="1" animBg="1"/>
      <p:bldP spid="10" grpId="0" animBg="1"/>
      <p:bldP spid="10" grpId="1" animBg="1"/>
    </p:bld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214_Custom Layout">
    <p:spTree>
      <p:nvGrpSpPr>
        <p:cNvPr id="1" name=""/>
        <p:cNvGrpSpPr/>
        <p:nvPr/>
      </p:nvGrpSpPr>
      <p:grpSpPr>
        <a:xfrm>
          <a:off x="0" y="0"/>
          <a:ext cx="0" cy="0"/>
          <a:chOff x="0" y="0"/>
          <a:chExt cx="0" cy="0"/>
        </a:xfrm>
      </p:grpSpPr>
      <p:sp>
        <p:nvSpPr>
          <p:cNvPr id="7" name="Picture Placeholder 8"/>
          <p:cNvSpPr>
            <a:spLocks noGrp="1"/>
          </p:cNvSpPr>
          <p:nvPr>
            <p:ph type="pic" sz="quarter" idx="28"/>
          </p:nvPr>
        </p:nvSpPr>
        <p:spPr>
          <a:xfrm>
            <a:off x="6096000" y="0"/>
            <a:ext cx="6084887" cy="6273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1388101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215_Custom Layout">
    <p:spTree>
      <p:nvGrpSpPr>
        <p:cNvPr id="1" name=""/>
        <p:cNvGrpSpPr/>
        <p:nvPr/>
      </p:nvGrpSpPr>
      <p:grpSpPr>
        <a:xfrm>
          <a:off x="0" y="0"/>
          <a:ext cx="0" cy="0"/>
          <a:chOff x="0" y="0"/>
          <a:chExt cx="0" cy="0"/>
        </a:xfrm>
      </p:grpSpPr>
      <p:sp>
        <p:nvSpPr>
          <p:cNvPr id="7" name="Picture Placeholder 8"/>
          <p:cNvSpPr>
            <a:spLocks noGrp="1"/>
          </p:cNvSpPr>
          <p:nvPr>
            <p:ph type="pic" sz="quarter" idx="28"/>
          </p:nvPr>
        </p:nvSpPr>
        <p:spPr>
          <a:xfrm>
            <a:off x="5093068" y="0"/>
            <a:ext cx="3042016" cy="394774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29"/>
          </p:nvPr>
        </p:nvSpPr>
        <p:spPr>
          <a:xfrm>
            <a:off x="8135082" y="2910254"/>
            <a:ext cx="3042016" cy="394774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3064243" cy="1249845"/>
          </a:xfrm>
        </p:spPr>
        <p:txBody>
          <a:bodyPr/>
          <a:lstStyle/>
          <a:p>
            <a:r>
              <a:rPr lang="en-US"/>
              <a:t>Click to edit Master title style</a:t>
            </a:r>
          </a:p>
        </p:txBody>
      </p:sp>
    </p:spTree>
    <p:extLst>
      <p:ext uri="{BB962C8B-B14F-4D97-AF65-F5344CB8AC3E}">
        <p14:creationId xmlns:p14="http://schemas.microsoft.com/office/powerpoint/2010/main" val="573908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100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7"/>
                                        </p:tgtEl>
                                      </p:cBhvr>
                                      <p:by x="105000" y="105000"/>
                                    </p:animScale>
                                  </p:childTnLst>
                                </p:cTn>
                              </p:par>
                              <p:par>
                                <p:cTn id="10" presetID="22" presetClass="entr" presetSubtype="4" fill="hold" grpId="0" nodeType="withEffect">
                                  <p:stCondLst>
                                    <p:cond delay="125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par>
                                <p:cTn id="13" presetID="6" presetClass="emph" presetSubtype="0" accel="50000" decel="50000" autoRev="1" fill="hold" grpId="1" nodeType="withEffect">
                                  <p:stCondLst>
                                    <p:cond delay="125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6" grpId="0" animBg="1"/>
      <p:bldP spid="6" grpId="1" animBg="1"/>
    </p:bld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216_Custom Layout">
    <p:spTree>
      <p:nvGrpSpPr>
        <p:cNvPr id="1" name=""/>
        <p:cNvGrpSpPr/>
        <p:nvPr/>
      </p:nvGrpSpPr>
      <p:grpSpPr>
        <a:xfrm>
          <a:off x="0" y="0"/>
          <a:ext cx="0" cy="0"/>
          <a:chOff x="0" y="0"/>
          <a:chExt cx="0" cy="0"/>
        </a:xfrm>
      </p:grpSpPr>
      <p:sp>
        <p:nvSpPr>
          <p:cNvPr id="7" name="Picture Placeholder 8"/>
          <p:cNvSpPr>
            <a:spLocks noGrp="1"/>
          </p:cNvSpPr>
          <p:nvPr>
            <p:ph type="pic" sz="quarter" idx="28"/>
          </p:nvPr>
        </p:nvSpPr>
        <p:spPr>
          <a:xfrm>
            <a:off x="4572000" y="0"/>
            <a:ext cx="253365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268913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75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6" presetClass="emph" presetSubtype="0" accel="50000" decel="50000" autoRev="1" fill="hold" grpId="1" nodeType="withEffect">
                                  <p:stCondLst>
                                    <p:cond delay="750"/>
                                  </p:stCondLst>
                                  <p:childTnLst>
                                    <p:animScale>
                                      <p:cBhvr>
                                        <p:cTn id="9"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217_Custom Layout">
    <p:spTree>
      <p:nvGrpSpPr>
        <p:cNvPr id="1" name=""/>
        <p:cNvGrpSpPr/>
        <p:nvPr/>
      </p:nvGrpSpPr>
      <p:grpSpPr>
        <a:xfrm>
          <a:off x="0" y="0"/>
          <a:ext cx="0" cy="0"/>
          <a:chOff x="0" y="0"/>
          <a:chExt cx="0" cy="0"/>
        </a:xfrm>
      </p:grpSpPr>
      <p:sp>
        <p:nvSpPr>
          <p:cNvPr id="5" name="Picture Placeholder 8"/>
          <p:cNvSpPr>
            <a:spLocks noGrp="1"/>
          </p:cNvSpPr>
          <p:nvPr>
            <p:ph type="pic" sz="quarter" idx="29"/>
          </p:nvPr>
        </p:nvSpPr>
        <p:spPr>
          <a:xfrm>
            <a:off x="3290888" y="1125538"/>
            <a:ext cx="1833562" cy="13509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30"/>
          </p:nvPr>
        </p:nvSpPr>
        <p:spPr>
          <a:xfrm>
            <a:off x="5067300" y="4922838"/>
            <a:ext cx="1898332" cy="13509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461229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5"/>
                                        </p:tgtEl>
                                      </p:cBhvr>
                                      <p:by x="105000" y="105000"/>
                                    </p:animScale>
                                  </p:childTnLst>
                                </p:cTn>
                              </p:par>
                              <p:par>
                                <p:cTn id="10" presetID="22" presetClass="entr" presetSubtype="8" fill="hold" grpId="0" nodeType="withEffect">
                                  <p:stCondLst>
                                    <p:cond delay="125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25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218_Custom Layout">
    <p:spTree>
      <p:nvGrpSpPr>
        <p:cNvPr id="1" name=""/>
        <p:cNvGrpSpPr/>
        <p:nvPr/>
      </p:nvGrpSpPr>
      <p:grpSpPr>
        <a:xfrm>
          <a:off x="0" y="0"/>
          <a:ext cx="0" cy="0"/>
          <a:chOff x="0" y="0"/>
          <a:chExt cx="0" cy="0"/>
        </a:xfrm>
      </p:grpSpPr>
      <p:sp>
        <p:nvSpPr>
          <p:cNvPr id="7" name="Picture Placeholder 8"/>
          <p:cNvSpPr>
            <a:spLocks noGrp="1"/>
          </p:cNvSpPr>
          <p:nvPr>
            <p:ph type="pic" sz="quarter" idx="28"/>
          </p:nvPr>
        </p:nvSpPr>
        <p:spPr>
          <a:xfrm>
            <a:off x="8214359" y="1125538"/>
            <a:ext cx="2958466" cy="328691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29"/>
          </p:nvPr>
        </p:nvSpPr>
        <p:spPr>
          <a:xfrm>
            <a:off x="11172824" y="4412456"/>
            <a:ext cx="1019175" cy="1861344"/>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30"/>
          </p:nvPr>
        </p:nvSpPr>
        <p:spPr>
          <a:xfrm>
            <a:off x="6566463" y="0"/>
            <a:ext cx="1647895" cy="112553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94100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10"/>
                                        </p:tgtEl>
                                      </p:cBhvr>
                                      <p:by x="105000" y="105000"/>
                                    </p:animScale>
                                  </p:childTnLst>
                                </p:cTn>
                              </p:par>
                              <p:par>
                                <p:cTn id="10" presetID="22" presetClass="entr" presetSubtype="8" fill="hold" grpId="0" nodeType="withEffect">
                                  <p:stCondLst>
                                    <p:cond delay="75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7"/>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10" grpId="0" animBg="1"/>
      <p:bldP spid="10" grpId="1" animBg="1"/>
    </p:bld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preserve="1" userDrawn="1">
  <p:cSld name="219_Custom Layout">
    <p:spTree>
      <p:nvGrpSpPr>
        <p:cNvPr id="1" name=""/>
        <p:cNvGrpSpPr/>
        <p:nvPr/>
      </p:nvGrpSpPr>
      <p:grpSpPr>
        <a:xfrm>
          <a:off x="0" y="0"/>
          <a:ext cx="0" cy="0"/>
          <a:chOff x="0" y="0"/>
          <a:chExt cx="0" cy="0"/>
        </a:xfrm>
      </p:grpSpPr>
      <p:sp>
        <p:nvSpPr>
          <p:cNvPr id="14" name="Picture Placeholder 13"/>
          <p:cNvSpPr>
            <a:spLocks noGrp="1"/>
          </p:cNvSpPr>
          <p:nvPr>
            <p:ph type="pic" sz="quarter" idx="30"/>
          </p:nvPr>
        </p:nvSpPr>
        <p:spPr>
          <a:xfrm>
            <a:off x="4713700" y="3813506"/>
            <a:ext cx="7478298" cy="2460295"/>
          </a:xfrm>
          <a:custGeom>
            <a:avLst/>
            <a:gdLst>
              <a:gd name="connsiteX0" fmla="*/ 1199428 w 7478298"/>
              <a:gd name="connsiteY0" fmla="*/ 0 h 2460295"/>
              <a:gd name="connsiteX1" fmla="*/ 5814600 w 7478298"/>
              <a:gd name="connsiteY1" fmla="*/ 0 h 2460295"/>
              <a:gd name="connsiteX2" fmla="*/ 6256010 w 7478298"/>
              <a:gd name="connsiteY2" fmla="*/ 0 h 2460295"/>
              <a:gd name="connsiteX3" fmla="*/ 7478298 w 7478298"/>
              <a:gd name="connsiteY3" fmla="*/ 0 h 2460295"/>
              <a:gd name="connsiteX4" fmla="*/ 7478298 w 7478298"/>
              <a:gd name="connsiteY4" fmla="*/ 2460295 h 2460295"/>
              <a:gd name="connsiteX5" fmla="*/ 6256010 w 7478298"/>
              <a:gd name="connsiteY5" fmla="*/ 2460295 h 2460295"/>
              <a:gd name="connsiteX6" fmla="*/ 5814600 w 7478298"/>
              <a:gd name="connsiteY6" fmla="*/ 2460295 h 2460295"/>
              <a:gd name="connsiteX7" fmla="*/ 1199428 w 7478298"/>
              <a:gd name="connsiteY7" fmla="*/ 2460295 h 2460295"/>
              <a:gd name="connsiteX8" fmla="*/ 0 w 7478298"/>
              <a:gd name="connsiteY8" fmla="*/ 1230148 h 2460295"/>
              <a:gd name="connsiteX9" fmla="*/ 1199428 w 7478298"/>
              <a:gd name="connsiteY9" fmla="*/ 0 h 2460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78298" h="2460295">
                <a:moveTo>
                  <a:pt x="1199428" y="0"/>
                </a:moveTo>
                <a:lnTo>
                  <a:pt x="5814600" y="0"/>
                </a:lnTo>
                <a:lnTo>
                  <a:pt x="6256010" y="0"/>
                </a:lnTo>
                <a:lnTo>
                  <a:pt x="7478298" y="0"/>
                </a:lnTo>
                <a:lnTo>
                  <a:pt x="7478298" y="2460295"/>
                </a:lnTo>
                <a:lnTo>
                  <a:pt x="6256010" y="2460295"/>
                </a:lnTo>
                <a:lnTo>
                  <a:pt x="5814600" y="2460295"/>
                </a:lnTo>
                <a:lnTo>
                  <a:pt x="1199428" y="2460295"/>
                </a:lnTo>
                <a:cubicBezTo>
                  <a:pt x="537068" y="2460295"/>
                  <a:pt x="0" y="1909576"/>
                  <a:pt x="0" y="1230148"/>
                </a:cubicBezTo>
                <a:cubicBezTo>
                  <a:pt x="0" y="550719"/>
                  <a:pt x="537068" y="0"/>
                  <a:pt x="1199428"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12"/>
          <p:cNvSpPr>
            <a:spLocks noGrp="1"/>
          </p:cNvSpPr>
          <p:nvPr>
            <p:ph type="pic" sz="quarter" idx="28"/>
          </p:nvPr>
        </p:nvSpPr>
        <p:spPr>
          <a:xfrm>
            <a:off x="2038032" y="3816349"/>
            <a:ext cx="2449832" cy="2457451"/>
          </a:xfrm>
          <a:custGeom>
            <a:avLst/>
            <a:gdLst>
              <a:gd name="connsiteX0" fmla="*/ 1221106 w 2449832"/>
              <a:gd name="connsiteY0" fmla="*/ 0 h 2457451"/>
              <a:gd name="connsiteX1" fmla="*/ 2449832 w 2449832"/>
              <a:gd name="connsiteY1" fmla="*/ 1228726 h 2457451"/>
              <a:gd name="connsiteX2" fmla="*/ 1346736 w 2449832"/>
              <a:gd name="connsiteY2" fmla="*/ 2451109 h 2457451"/>
              <a:gd name="connsiteX3" fmla="*/ 1221126 w 2449832"/>
              <a:gd name="connsiteY3" fmla="*/ 2457451 h 2457451"/>
              <a:gd name="connsiteX4" fmla="*/ 1221086 w 2449832"/>
              <a:gd name="connsiteY4" fmla="*/ 2457451 h 2457451"/>
              <a:gd name="connsiteX5" fmla="*/ 1095476 w 2449832"/>
              <a:gd name="connsiteY5" fmla="*/ 2451109 h 2457451"/>
              <a:gd name="connsiteX6" fmla="*/ 17343 w 2449832"/>
              <a:gd name="connsiteY6" fmla="*/ 1476358 h 2457451"/>
              <a:gd name="connsiteX7" fmla="*/ 0 w 2449832"/>
              <a:gd name="connsiteY7" fmla="*/ 1362719 h 2457451"/>
              <a:gd name="connsiteX8" fmla="*/ 0 w 2449832"/>
              <a:gd name="connsiteY8" fmla="*/ 1094734 h 2457451"/>
              <a:gd name="connsiteX9" fmla="*/ 17343 w 2449832"/>
              <a:gd name="connsiteY9" fmla="*/ 981095 h 2457451"/>
              <a:gd name="connsiteX10" fmla="*/ 1221106 w 2449832"/>
              <a:gd name="connsiteY10" fmla="*/ 0 h 2457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9832" h="2457451">
                <a:moveTo>
                  <a:pt x="1221106" y="0"/>
                </a:moveTo>
                <a:cubicBezTo>
                  <a:pt x="1899713" y="0"/>
                  <a:pt x="2449832" y="550119"/>
                  <a:pt x="2449832" y="1228726"/>
                </a:cubicBezTo>
                <a:cubicBezTo>
                  <a:pt x="2449832" y="1864920"/>
                  <a:pt x="1966329" y="2388185"/>
                  <a:pt x="1346736" y="2451109"/>
                </a:cubicBezTo>
                <a:lnTo>
                  <a:pt x="1221126" y="2457451"/>
                </a:lnTo>
                <a:lnTo>
                  <a:pt x="1221086" y="2457451"/>
                </a:lnTo>
                <a:lnTo>
                  <a:pt x="1095476" y="2451109"/>
                </a:lnTo>
                <a:cubicBezTo>
                  <a:pt x="558496" y="2396575"/>
                  <a:pt x="123734" y="1996274"/>
                  <a:pt x="17343" y="1476358"/>
                </a:cubicBezTo>
                <a:lnTo>
                  <a:pt x="0" y="1362719"/>
                </a:lnTo>
                <a:lnTo>
                  <a:pt x="0" y="1094734"/>
                </a:lnTo>
                <a:lnTo>
                  <a:pt x="17343" y="981095"/>
                </a:lnTo>
                <a:cubicBezTo>
                  <a:pt x="131918" y="421185"/>
                  <a:pt x="627325" y="0"/>
                  <a:pt x="1221106"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9144000" cy="1249845"/>
          </a:xfrm>
        </p:spPr>
        <p:txBody>
          <a:bodyPr/>
          <a:lstStyle/>
          <a:p>
            <a:r>
              <a:rPr lang="en-US"/>
              <a:t>Click to edit Master title style</a:t>
            </a:r>
          </a:p>
        </p:txBody>
      </p:sp>
    </p:spTree>
    <p:extLst>
      <p:ext uri="{BB962C8B-B14F-4D97-AF65-F5344CB8AC3E}">
        <p14:creationId xmlns:p14="http://schemas.microsoft.com/office/powerpoint/2010/main" val="3634138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25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6" presetClass="emph" presetSubtype="0" accel="50000" decel="50000" autoRev="1" fill="hold" grpId="1" nodeType="withEffect">
                                  <p:stCondLst>
                                    <p:cond delay="1250"/>
                                  </p:stCondLst>
                                  <p:childTnLst>
                                    <p:animScale>
                                      <p:cBhvr>
                                        <p:cTn id="9" dur="500" fill="hold"/>
                                        <p:tgtEl>
                                          <p:spTgt spid="13"/>
                                        </p:tgtEl>
                                      </p:cBhvr>
                                      <p:by x="105000" y="105000"/>
                                    </p:animScale>
                                  </p:childTnLst>
                                </p:cTn>
                              </p:par>
                              <p:par>
                                <p:cTn id="10" presetID="22" presetClass="entr" presetSubtype="2" fill="hold" grpId="0" nodeType="withEffect">
                                  <p:stCondLst>
                                    <p:cond delay="1500"/>
                                  </p:stCondLst>
                                  <p:childTnLst>
                                    <p:set>
                                      <p:cBhvr>
                                        <p:cTn id="11" dur="1" fill="hold">
                                          <p:stCondLst>
                                            <p:cond delay="0"/>
                                          </p:stCondLst>
                                        </p:cTn>
                                        <p:tgtEl>
                                          <p:spTgt spid="14"/>
                                        </p:tgtEl>
                                        <p:attrNameLst>
                                          <p:attrName>style.visibility</p:attrName>
                                        </p:attrNameLst>
                                      </p:cBhvr>
                                      <p:to>
                                        <p:strVal val="visible"/>
                                      </p:to>
                                    </p:set>
                                    <p:animEffect transition="in" filter="wipe(right)">
                                      <p:cBhvr>
                                        <p:cTn id="12" dur="500"/>
                                        <p:tgtEl>
                                          <p:spTgt spid="14"/>
                                        </p:tgtEl>
                                      </p:cBhvr>
                                    </p:animEffect>
                                  </p:childTnLst>
                                </p:cTn>
                              </p:par>
                              <p:par>
                                <p:cTn id="13" presetID="6" presetClass="emph" presetSubtype="0" accel="50000" decel="50000" autoRev="1" fill="hold" grpId="1" nodeType="withEffect">
                                  <p:stCondLst>
                                    <p:cond delay="1500"/>
                                  </p:stCondLst>
                                  <p:childTnLst>
                                    <p:animScale>
                                      <p:cBhvr>
                                        <p:cTn id="14" dur="500"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3" grpId="0" animBg="1"/>
      <p:bldP spid="13" grpId="1" animBg="1"/>
    </p:bld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220_Custom Layout">
    <p:spTree>
      <p:nvGrpSpPr>
        <p:cNvPr id="1" name=""/>
        <p:cNvGrpSpPr/>
        <p:nvPr/>
      </p:nvGrpSpPr>
      <p:grpSpPr>
        <a:xfrm>
          <a:off x="0" y="0"/>
          <a:ext cx="0" cy="0"/>
          <a:chOff x="0" y="0"/>
          <a:chExt cx="0" cy="0"/>
        </a:xfrm>
      </p:grpSpPr>
      <p:sp>
        <p:nvSpPr>
          <p:cNvPr id="7" name="Picture Placeholder 8"/>
          <p:cNvSpPr>
            <a:spLocks noGrp="1"/>
          </p:cNvSpPr>
          <p:nvPr>
            <p:ph type="pic" sz="quarter" idx="28"/>
          </p:nvPr>
        </p:nvSpPr>
        <p:spPr>
          <a:xfrm>
            <a:off x="7366000" y="0"/>
            <a:ext cx="482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29"/>
          </p:nvPr>
        </p:nvSpPr>
        <p:spPr>
          <a:xfrm>
            <a:off x="5349875" y="4486275"/>
            <a:ext cx="3317875" cy="1787524"/>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4168486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7"/>
                                        </p:tgtEl>
                                      </p:cBhvr>
                                      <p:by x="105000" y="105000"/>
                                    </p:animScale>
                                  </p:childTnLst>
                                </p:cTn>
                              </p:par>
                              <p:par>
                                <p:cTn id="10" presetID="22" presetClass="entr" presetSubtype="8" fill="hold" grpId="0" nodeType="withEffect">
                                  <p:stCondLst>
                                    <p:cond delay="75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4" name="Picture Placeholder 8"/>
          <p:cNvSpPr>
            <a:spLocks noGrp="1"/>
          </p:cNvSpPr>
          <p:nvPr>
            <p:ph type="pic" sz="quarter" idx="14"/>
          </p:nvPr>
        </p:nvSpPr>
        <p:spPr>
          <a:xfrm>
            <a:off x="6014720" y="2171395"/>
            <a:ext cx="2194560" cy="309433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8128000"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5"/>
          </p:nvPr>
        </p:nvSpPr>
        <p:spPr>
          <a:xfrm>
            <a:off x="10160000"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6"/>
          </p:nvPr>
        </p:nvSpPr>
        <p:spPr>
          <a:xfrm>
            <a:off x="4064000"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7"/>
          </p:nvPr>
        </p:nvSpPr>
        <p:spPr>
          <a:xfrm>
            <a:off x="2028825"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8"/>
          </p:nvPr>
        </p:nvSpPr>
        <p:spPr>
          <a:xfrm>
            <a:off x="-6350"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9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900"/>
                                  </p:stCondLst>
                                  <p:childTnLst>
                                    <p:animScale>
                                      <p:cBhvr>
                                        <p:cTn id="9" dur="500" fill="hold"/>
                                        <p:tgtEl>
                                          <p:spTgt spid="5"/>
                                        </p:tgtEl>
                                      </p:cBhvr>
                                      <p:by x="105000" y="105000"/>
                                    </p:animScale>
                                  </p:childTnLst>
                                </p:cTn>
                              </p:par>
                              <p:par>
                                <p:cTn id="10" presetID="22" presetClass="entr" presetSubtype="8" fill="hold" grpId="0" nodeType="withEffect">
                                  <p:stCondLst>
                                    <p:cond delay="150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1500"/>
                                  </p:stCondLst>
                                  <p:childTnLst>
                                    <p:animScale>
                                      <p:cBhvr>
                                        <p:cTn id="14" dur="500" fill="hold"/>
                                        <p:tgtEl>
                                          <p:spTgt spid="4"/>
                                        </p:tgtEl>
                                      </p:cBhvr>
                                      <p:by x="105000" y="105000"/>
                                    </p:animScale>
                                  </p:childTnLst>
                                </p:cTn>
                              </p:par>
                              <p:par>
                                <p:cTn id="15" presetID="22" presetClass="entr" presetSubtype="8" fill="hold" grpId="0" nodeType="withEffect">
                                  <p:stCondLst>
                                    <p:cond delay="120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1200"/>
                                  </p:stCondLst>
                                  <p:childTnLst>
                                    <p:animScale>
                                      <p:cBhvr>
                                        <p:cTn id="19" dur="500" fill="hold"/>
                                        <p:tgtEl>
                                          <p:spTgt spid="6"/>
                                        </p:tgtEl>
                                      </p:cBhvr>
                                      <p:by x="105000" y="105000"/>
                                    </p:animScale>
                                  </p:childTnLst>
                                </p:cTn>
                              </p:par>
                              <p:par>
                                <p:cTn id="20" presetID="22" presetClass="entr" presetSubtype="8" fill="hold" grpId="0" nodeType="withEffect">
                                  <p:stCondLst>
                                    <p:cond delay="60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par>
                                <p:cTn id="23" presetID="6" presetClass="emph" presetSubtype="0" accel="50000" decel="50000" autoRev="1" fill="hold" grpId="1" nodeType="withEffect">
                                  <p:stCondLst>
                                    <p:cond delay="600"/>
                                  </p:stCondLst>
                                  <p:childTnLst>
                                    <p:animScale>
                                      <p:cBhvr>
                                        <p:cTn id="24" dur="500" fill="hold"/>
                                        <p:tgtEl>
                                          <p:spTgt spid="7"/>
                                        </p:tgtEl>
                                      </p:cBhvr>
                                      <p:by x="105000" y="105000"/>
                                    </p:animScale>
                                  </p:childTnLst>
                                </p:cTn>
                              </p:par>
                              <p:par>
                                <p:cTn id="25" presetID="22" presetClass="entr" presetSubtype="8" fill="hold" grpId="0" nodeType="withEffect">
                                  <p:stCondLst>
                                    <p:cond delay="30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par>
                                <p:cTn id="28" presetID="6" presetClass="emph" presetSubtype="0" accel="50000" decel="50000" autoRev="1" fill="hold" grpId="1" nodeType="withEffect">
                                  <p:stCondLst>
                                    <p:cond delay="300"/>
                                  </p:stCondLst>
                                  <p:childTnLst>
                                    <p:animScale>
                                      <p:cBhvr>
                                        <p:cTn id="29" dur="500" fill="hold"/>
                                        <p:tgtEl>
                                          <p:spTgt spid="8"/>
                                        </p:tgtEl>
                                      </p:cBhvr>
                                      <p:by x="105000" y="105000"/>
                                    </p:animScale>
                                  </p:childTnLst>
                                </p:cTn>
                              </p:par>
                              <p:par>
                                <p:cTn id="30" presetID="22" presetClass="entr" presetSubtype="8"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500"/>
                                        <p:tgtEl>
                                          <p:spTgt spid="9"/>
                                        </p:tgtEl>
                                      </p:cBhvr>
                                    </p:animEffect>
                                  </p:childTnLst>
                                </p:cTn>
                              </p:par>
                              <p:par>
                                <p:cTn id="33" presetID="6" presetClass="emph" presetSubtype="0" accel="50000" decel="50000" autoRev="1" fill="hold" grpId="1" nodeType="withEffect">
                                  <p:stCondLst>
                                    <p:cond delay="0"/>
                                  </p:stCondLst>
                                  <p:childTnLst>
                                    <p:animScale>
                                      <p:cBhvr>
                                        <p:cTn id="3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P spid="8" grpId="0" animBg="1"/>
      <p:bldP spid="8" grpId="1" animBg="1"/>
      <p:bldP spid="9" grpId="0" animBg="1"/>
      <p:bldP spid="9" grpId="1" animBg="1"/>
    </p:bldLst>
  </p:timing>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221_Custom Layout">
    <p:spTree>
      <p:nvGrpSpPr>
        <p:cNvPr id="1" name=""/>
        <p:cNvGrpSpPr/>
        <p:nvPr/>
      </p:nvGrpSpPr>
      <p:grpSpPr>
        <a:xfrm>
          <a:off x="0" y="0"/>
          <a:ext cx="0" cy="0"/>
          <a:chOff x="0" y="0"/>
          <a:chExt cx="0" cy="0"/>
        </a:xfrm>
      </p:grpSpPr>
      <p:sp>
        <p:nvSpPr>
          <p:cNvPr id="17" name="Picture Placeholder 16"/>
          <p:cNvSpPr>
            <a:spLocks noGrp="1"/>
          </p:cNvSpPr>
          <p:nvPr>
            <p:ph type="pic" sz="quarter" idx="29"/>
          </p:nvPr>
        </p:nvSpPr>
        <p:spPr>
          <a:xfrm>
            <a:off x="4479700" y="1131887"/>
            <a:ext cx="6693125" cy="5935664"/>
          </a:xfrm>
          <a:custGeom>
            <a:avLst/>
            <a:gdLst>
              <a:gd name="connsiteX0" fmla="*/ 1485087 w 6693125"/>
              <a:gd name="connsiteY0" fmla="*/ 4075002 h 5935664"/>
              <a:gd name="connsiteX1" fmla="*/ 1485126 w 6693125"/>
              <a:gd name="connsiteY1" fmla="*/ 4075002 h 5935664"/>
              <a:gd name="connsiteX2" fmla="*/ 1636950 w 6693125"/>
              <a:gd name="connsiteY2" fmla="*/ 4082669 h 5935664"/>
              <a:gd name="connsiteX3" fmla="*/ 2970212 w 6693125"/>
              <a:gd name="connsiteY3" fmla="*/ 5560107 h 5935664"/>
              <a:gd name="connsiteX4" fmla="*/ 2940040 w 6693125"/>
              <a:gd name="connsiteY4" fmla="*/ 5859408 h 5935664"/>
              <a:gd name="connsiteX5" fmla="*/ 2920433 w 6693125"/>
              <a:gd name="connsiteY5" fmla="*/ 5935664 h 5935664"/>
              <a:gd name="connsiteX6" fmla="*/ 49780 w 6693125"/>
              <a:gd name="connsiteY6" fmla="*/ 5935664 h 5935664"/>
              <a:gd name="connsiteX7" fmla="*/ 30172 w 6693125"/>
              <a:gd name="connsiteY7" fmla="*/ 5859408 h 5935664"/>
              <a:gd name="connsiteX8" fmla="*/ 0 w 6693125"/>
              <a:gd name="connsiteY8" fmla="*/ 5560107 h 5935664"/>
              <a:gd name="connsiteX9" fmla="*/ 1333263 w 6693125"/>
              <a:gd name="connsiteY9" fmla="*/ 4082669 h 5935664"/>
              <a:gd name="connsiteX10" fmla="*/ 4953701 w 6693125"/>
              <a:gd name="connsiteY10" fmla="*/ 3124202 h 5935664"/>
              <a:gd name="connsiteX11" fmla="*/ 5962557 w 6693125"/>
              <a:gd name="connsiteY11" fmla="*/ 4133058 h 5935664"/>
              <a:gd name="connsiteX12" fmla="*/ 4953701 w 6693125"/>
              <a:gd name="connsiteY12" fmla="*/ 5141914 h 5935664"/>
              <a:gd name="connsiteX13" fmla="*/ 3944845 w 6693125"/>
              <a:gd name="connsiteY13" fmla="*/ 4133058 h 5935664"/>
              <a:gd name="connsiteX14" fmla="*/ 4953701 w 6693125"/>
              <a:gd name="connsiteY14" fmla="*/ 3124202 h 5935664"/>
              <a:gd name="connsiteX15" fmla="*/ 2902970 w 6693125"/>
              <a:gd name="connsiteY15" fmla="*/ 2071690 h 5935664"/>
              <a:gd name="connsiteX16" fmla="*/ 3911826 w 6693125"/>
              <a:gd name="connsiteY16" fmla="*/ 3080546 h 5935664"/>
              <a:gd name="connsiteX17" fmla="*/ 2902970 w 6693125"/>
              <a:gd name="connsiteY17" fmla="*/ 4089402 h 5935664"/>
              <a:gd name="connsiteX18" fmla="*/ 1894114 w 6693125"/>
              <a:gd name="connsiteY18" fmla="*/ 3080546 h 5935664"/>
              <a:gd name="connsiteX19" fmla="*/ 2902970 w 6693125"/>
              <a:gd name="connsiteY19" fmla="*/ 2071690 h 5935664"/>
              <a:gd name="connsiteX20" fmla="*/ 5208019 w 6693125"/>
              <a:gd name="connsiteY20" fmla="*/ 3176 h 5935664"/>
              <a:gd name="connsiteX21" fmla="*/ 6693125 w 6693125"/>
              <a:gd name="connsiteY21" fmla="*/ 1488282 h 5935664"/>
              <a:gd name="connsiteX22" fmla="*/ 5208019 w 6693125"/>
              <a:gd name="connsiteY22" fmla="*/ 2973388 h 5935664"/>
              <a:gd name="connsiteX23" fmla="*/ 3722913 w 6693125"/>
              <a:gd name="connsiteY23" fmla="*/ 1488282 h 5935664"/>
              <a:gd name="connsiteX24" fmla="*/ 5208019 w 6693125"/>
              <a:gd name="connsiteY24" fmla="*/ 3176 h 5935664"/>
              <a:gd name="connsiteX25" fmla="*/ 2393381 w 6693125"/>
              <a:gd name="connsiteY25" fmla="*/ 0 h 5935664"/>
              <a:gd name="connsiteX26" fmla="*/ 3402237 w 6693125"/>
              <a:gd name="connsiteY26" fmla="*/ 1008856 h 5935664"/>
              <a:gd name="connsiteX27" fmla="*/ 2393381 w 6693125"/>
              <a:gd name="connsiteY27" fmla="*/ 2017712 h 5935664"/>
              <a:gd name="connsiteX28" fmla="*/ 1384525 w 6693125"/>
              <a:gd name="connsiteY28" fmla="*/ 1008856 h 5935664"/>
              <a:gd name="connsiteX29" fmla="*/ 2393381 w 6693125"/>
              <a:gd name="connsiteY29" fmla="*/ 0 h 5935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693125" h="5935664">
                <a:moveTo>
                  <a:pt x="1485087" y="4075002"/>
                </a:moveTo>
                <a:lnTo>
                  <a:pt x="1485126" y="4075002"/>
                </a:lnTo>
                <a:lnTo>
                  <a:pt x="1636950" y="4082669"/>
                </a:lnTo>
                <a:cubicBezTo>
                  <a:pt x="2385823" y="4158721"/>
                  <a:pt x="2970212" y="4791169"/>
                  <a:pt x="2970212" y="5560107"/>
                </a:cubicBezTo>
                <a:cubicBezTo>
                  <a:pt x="2970212" y="5662632"/>
                  <a:pt x="2959823" y="5762731"/>
                  <a:pt x="2940040" y="5859408"/>
                </a:cubicBezTo>
                <a:lnTo>
                  <a:pt x="2920433" y="5935664"/>
                </a:lnTo>
                <a:lnTo>
                  <a:pt x="49780" y="5935664"/>
                </a:lnTo>
                <a:lnTo>
                  <a:pt x="30172" y="5859408"/>
                </a:lnTo>
                <a:cubicBezTo>
                  <a:pt x="10389" y="5762731"/>
                  <a:pt x="0" y="5662632"/>
                  <a:pt x="0" y="5560107"/>
                </a:cubicBezTo>
                <a:cubicBezTo>
                  <a:pt x="0" y="4791169"/>
                  <a:pt x="584389" y="4158721"/>
                  <a:pt x="1333263" y="4082669"/>
                </a:cubicBezTo>
                <a:close/>
                <a:moveTo>
                  <a:pt x="4953701" y="3124202"/>
                </a:moveTo>
                <a:cubicBezTo>
                  <a:pt x="5510877" y="3124202"/>
                  <a:pt x="5962557" y="3575882"/>
                  <a:pt x="5962557" y="4133058"/>
                </a:cubicBezTo>
                <a:cubicBezTo>
                  <a:pt x="5962557" y="4690234"/>
                  <a:pt x="5510877" y="5141914"/>
                  <a:pt x="4953701" y="5141914"/>
                </a:cubicBezTo>
                <a:cubicBezTo>
                  <a:pt x="4396525" y="5141914"/>
                  <a:pt x="3944845" y="4690234"/>
                  <a:pt x="3944845" y="4133058"/>
                </a:cubicBezTo>
                <a:cubicBezTo>
                  <a:pt x="3944845" y="3575882"/>
                  <a:pt x="4396525" y="3124202"/>
                  <a:pt x="4953701" y="3124202"/>
                </a:cubicBezTo>
                <a:close/>
                <a:moveTo>
                  <a:pt x="2902970" y="2071690"/>
                </a:moveTo>
                <a:cubicBezTo>
                  <a:pt x="3460146" y="2071690"/>
                  <a:pt x="3911826" y="2523370"/>
                  <a:pt x="3911826" y="3080546"/>
                </a:cubicBezTo>
                <a:cubicBezTo>
                  <a:pt x="3911826" y="3637722"/>
                  <a:pt x="3460146" y="4089402"/>
                  <a:pt x="2902970" y="4089402"/>
                </a:cubicBezTo>
                <a:cubicBezTo>
                  <a:pt x="2345794" y="4089402"/>
                  <a:pt x="1894114" y="3637722"/>
                  <a:pt x="1894114" y="3080546"/>
                </a:cubicBezTo>
                <a:cubicBezTo>
                  <a:pt x="1894114" y="2523370"/>
                  <a:pt x="2345794" y="2071690"/>
                  <a:pt x="2902970" y="2071690"/>
                </a:cubicBezTo>
                <a:close/>
                <a:moveTo>
                  <a:pt x="5208019" y="3176"/>
                </a:moveTo>
                <a:cubicBezTo>
                  <a:pt x="6028220" y="3176"/>
                  <a:pt x="6693125" y="668081"/>
                  <a:pt x="6693125" y="1488282"/>
                </a:cubicBezTo>
                <a:cubicBezTo>
                  <a:pt x="6693125" y="2308483"/>
                  <a:pt x="6028220" y="2973388"/>
                  <a:pt x="5208019" y="2973388"/>
                </a:cubicBezTo>
                <a:cubicBezTo>
                  <a:pt x="4387818" y="2973388"/>
                  <a:pt x="3722913" y="2308483"/>
                  <a:pt x="3722913" y="1488282"/>
                </a:cubicBezTo>
                <a:cubicBezTo>
                  <a:pt x="3722913" y="668081"/>
                  <a:pt x="4387818" y="3176"/>
                  <a:pt x="5208019" y="3176"/>
                </a:cubicBezTo>
                <a:close/>
                <a:moveTo>
                  <a:pt x="2393381" y="0"/>
                </a:moveTo>
                <a:cubicBezTo>
                  <a:pt x="2950557" y="0"/>
                  <a:pt x="3402237" y="451680"/>
                  <a:pt x="3402237" y="1008856"/>
                </a:cubicBezTo>
                <a:cubicBezTo>
                  <a:pt x="3402237" y="1566032"/>
                  <a:pt x="2950557" y="2017712"/>
                  <a:pt x="2393381" y="2017712"/>
                </a:cubicBezTo>
                <a:cubicBezTo>
                  <a:pt x="1836205" y="2017712"/>
                  <a:pt x="1384525" y="1566032"/>
                  <a:pt x="1384525" y="1008856"/>
                </a:cubicBezTo>
                <a:cubicBezTo>
                  <a:pt x="1384525" y="451680"/>
                  <a:pt x="1836205" y="0"/>
                  <a:pt x="2393381"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2189618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270_Custom Layout">
    <p:spTree>
      <p:nvGrpSpPr>
        <p:cNvPr id="1" name=""/>
        <p:cNvGrpSpPr/>
        <p:nvPr/>
      </p:nvGrpSpPr>
      <p:grpSpPr>
        <a:xfrm>
          <a:off x="0" y="0"/>
          <a:ext cx="0" cy="0"/>
          <a:chOff x="0" y="0"/>
          <a:chExt cx="0" cy="0"/>
        </a:xfrm>
      </p:grpSpPr>
      <p:sp>
        <p:nvSpPr>
          <p:cNvPr id="7" name="Picture Placeholder 8"/>
          <p:cNvSpPr>
            <a:spLocks noGrp="1"/>
          </p:cNvSpPr>
          <p:nvPr>
            <p:ph type="pic" sz="quarter" idx="15"/>
          </p:nvPr>
        </p:nvSpPr>
        <p:spPr>
          <a:xfrm>
            <a:off x="2027237" y="1125538"/>
            <a:ext cx="9145587" cy="322917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59411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750"/>
                                        <p:tgtEl>
                                          <p:spTgt spid="7"/>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309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7981951" y="0"/>
            <a:ext cx="4210049" cy="6273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3384214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preserve="1" userDrawn="1">
  <p:cSld name="310_Custom Layout">
    <p:spTree>
      <p:nvGrpSpPr>
        <p:cNvPr id="1" name=""/>
        <p:cNvGrpSpPr/>
        <p:nvPr/>
      </p:nvGrpSpPr>
      <p:grpSpPr>
        <a:xfrm>
          <a:off x="0" y="0"/>
          <a:ext cx="0" cy="0"/>
          <a:chOff x="0" y="0"/>
          <a:chExt cx="0" cy="0"/>
        </a:xfrm>
      </p:grpSpPr>
      <p:sp>
        <p:nvSpPr>
          <p:cNvPr id="7" name="Picture Placeholder 8"/>
          <p:cNvSpPr>
            <a:spLocks noGrp="1"/>
          </p:cNvSpPr>
          <p:nvPr>
            <p:ph type="pic" sz="quarter" idx="12"/>
          </p:nvPr>
        </p:nvSpPr>
        <p:spPr>
          <a:xfrm>
            <a:off x="9058275" y="0"/>
            <a:ext cx="3133724"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740275" cy="1249845"/>
          </a:xfrm>
        </p:spPr>
        <p:txBody>
          <a:bodyPr/>
          <a:lstStyle/>
          <a:p>
            <a:r>
              <a:rPr lang="en-US"/>
              <a:t>Click to edit Master title style</a:t>
            </a:r>
          </a:p>
        </p:txBody>
      </p:sp>
    </p:spTree>
    <p:extLst>
      <p:ext uri="{BB962C8B-B14F-4D97-AF65-F5344CB8AC3E}">
        <p14:creationId xmlns:p14="http://schemas.microsoft.com/office/powerpoint/2010/main" val="4094292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750"/>
                                        <p:tgtEl>
                                          <p:spTgt spid="7"/>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userDrawn="1">
  <p:cSld name="311_Custom Layout">
    <p:spTree>
      <p:nvGrpSpPr>
        <p:cNvPr id="1" name=""/>
        <p:cNvGrpSpPr/>
        <p:nvPr/>
      </p:nvGrpSpPr>
      <p:grpSpPr>
        <a:xfrm>
          <a:off x="0" y="0"/>
          <a:ext cx="0" cy="0"/>
          <a:chOff x="0" y="0"/>
          <a:chExt cx="0" cy="0"/>
        </a:xfrm>
      </p:grpSpPr>
      <p:sp>
        <p:nvSpPr>
          <p:cNvPr id="5" name="Picture Placeholder 4"/>
          <p:cNvSpPr>
            <a:spLocks noGrp="1"/>
          </p:cNvSpPr>
          <p:nvPr>
            <p:ph type="pic" sz="quarter" idx="12"/>
          </p:nvPr>
        </p:nvSpPr>
        <p:spPr>
          <a:xfrm>
            <a:off x="6838950" y="2124076"/>
            <a:ext cx="4333874" cy="3162299"/>
          </a:xfrm>
          <a:custGeom>
            <a:avLst/>
            <a:gdLst>
              <a:gd name="connsiteX0" fmla="*/ 0 w 4333874"/>
              <a:gd name="connsiteY0" fmla="*/ 0 h 3162299"/>
              <a:gd name="connsiteX1" fmla="*/ 2752745 w 4333874"/>
              <a:gd name="connsiteY1" fmla="*/ 0 h 3162299"/>
              <a:gd name="connsiteX2" fmla="*/ 2914388 w 4333874"/>
              <a:gd name="connsiteY2" fmla="*/ 8163 h 3162299"/>
              <a:gd name="connsiteX3" fmla="*/ 4325712 w 4333874"/>
              <a:gd name="connsiteY3" fmla="*/ 1419486 h 3162299"/>
              <a:gd name="connsiteX4" fmla="*/ 4333874 w 4333874"/>
              <a:gd name="connsiteY4" fmla="*/ 1581130 h 3162299"/>
              <a:gd name="connsiteX5" fmla="*/ 4333874 w 4333874"/>
              <a:gd name="connsiteY5" fmla="*/ 1581168 h 3162299"/>
              <a:gd name="connsiteX6" fmla="*/ 4325712 w 4333874"/>
              <a:gd name="connsiteY6" fmla="*/ 1742813 h 3162299"/>
              <a:gd name="connsiteX7" fmla="*/ 2752725 w 4333874"/>
              <a:gd name="connsiteY7" fmla="*/ 3162299 h 3162299"/>
              <a:gd name="connsiteX8" fmla="*/ 1171575 w 4333874"/>
              <a:gd name="connsiteY8" fmla="*/ 3162299 h 3162299"/>
              <a:gd name="connsiteX9" fmla="*/ 0 w 4333874"/>
              <a:gd name="connsiteY9" fmla="*/ 3162299 h 3162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33874" h="3162299">
                <a:moveTo>
                  <a:pt x="0" y="0"/>
                </a:moveTo>
                <a:lnTo>
                  <a:pt x="2752745" y="0"/>
                </a:lnTo>
                <a:lnTo>
                  <a:pt x="2914388" y="8163"/>
                </a:lnTo>
                <a:cubicBezTo>
                  <a:pt x="3658539" y="83735"/>
                  <a:pt x="4250139" y="675335"/>
                  <a:pt x="4325712" y="1419486"/>
                </a:cubicBezTo>
                <a:lnTo>
                  <a:pt x="4333874" y="1581130"/>
                </a:lnTo>
                <a:lnTo>
                  <a:pt x="4333874" y="1581168"/>
                </a:lnTo>
                <a:lnTo>
                  <a:pt x="4325712" y="1742813"/>
                </a:lnTo>
                <a:cubicBezTo>
                  <a:pt x="4244741" y="2540117"/>
                  <a:pt x="3571392" y="3162299"/>
                  <a:pt x="2752725" y="3162299"/>
                </a:cubicBezTo>
                <a:lnTo>
                  <a:pt x="1171575" y="3162299"/>
                </a:lnTo>
                <a:lnTo>
                  <a:pt x="0" y="3162299"/>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740275" cy="1249845"/>
          </a:xfrm>
        </p:spPr>
        <p:txBody>
          <a:bodyPr/>
          <a:lstStyle/>
          <a:p>
            <a:r>
              <a:rPr lang="en-US"/>
              <a:t>Click to edit Master title style</a:t>
            </a:r>
          </a:p>
        </p:txBody>
      </p:sp>
    </p:spTree>
    <p:extLst>
      <p:ext uri="{BB962C8B-B14F-4D97-AF65-F5344CB8AC3E}">
        <p14:creationId xmlns:p14="http://schemas.microsoft.com/office/powerpoint/2010/main" val="1842897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25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1250"/>
                                  </p:stCondLst>
                                  <p:childTnLst>
                                    <p:animScale>
                                      <p:cBhvr>
                                        <p:cTn id="9"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312_Custom Layout">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6419851" y="1125539"/>
            <a:ext cx="1905000" cy="25701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5"/>
          </p:nvPr>
        </p:nvSpPr>
        <p:spPr>
          <a:xfrm>
            <a:off x="9277350" y="2418558"/>
            <a:ext cx="1905000" cy="25701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6"/>
          </p:nvPr>
        </p:nvSpPr>
        <p:spPr>
          <a:xfrm>
            <a:off x="7372351" y="3695700"/>
            <a:ext cx="1905000" cy="257810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Title 1"/>
          <p:cNvSpPr>
            <a:spLocks noGrp="1"/>
          </p:cNvSpPr>
          <p:nvPr>
            <p:ph type="title"/>
          </p:nvPr>
        </p:nvSpPr>
        <p:spPr>
          <a:xfrm>
            <a:off x="2028825" y="946702"/>
            <a:ext cx="4067175" cy="1249845"/>
          </a:xfrm>
        </p:spPr>
        <p:txBody>
          <a:bodyPr/>
          <a:lstStyle/>
          <a:p>
            <a:r>
              <a:rPr lang="en-US"/>
              <a:t>Click to edit Master title style</a:t>
            </a:r>
          </a:p>
        </p:txBody>
      </p:sp>
    </p:spTree>
    <p:extLst>
      <p:ext uri="{BB962C8B-B14F-4D97-AF65-F5344CB8AC3E}">
        <p14:creationId xmlns:p14="http://schemas.microsoft.com/office/powerpoint/2010/main" val="3219483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750"/>
                                        <p:tgtEl>
                                          <p:spTgt spid="11"/>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1"/>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750"/>
                                        <p:tgtEl>
                                          <p:spTgt spid="7"/>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7"/>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750"/>
                                        <p:tgtEl>
                                          <p:spTgt spid="8"/>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7" grpId="0" animBg="1"/>
      <p:bldP spid="7" grpId="1" animBg="1"/>
      <p:bldP spid="8" grpId="0" animBg="1"/>
      <p:bldP spid="8" grpId="1" animBg="1"/>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4" name="Picture Placeholder 8"/>
          <p:cNvSpPr>
            <a:spLocks noGrp="1"/>
          </p:cNvSpPr>
          <p:nvPr>
            <p:ph type="pic" sz="quarter" idx="14"/>
          </p:nvPr>
        </p:nvSpPr>
        <p:spPr>
          <a:xfrm>
            <a:off x="3261360" y="2286000"/>
            <a:ext cx="2032000" cy="286512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5509895"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5"/>
          </p:nvPr>
        </p:nvSpPr>
        <p:spPr>
          <a:xfrm>
            <a:off x="7758430"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8"/>
          </p:nvPr>
        </p:nvSpPr>
        <p:spPr>
          <a:xfrm>
            <a:off x="1012825"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90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900"/>
                                  </p:stCondLst>
                                  <p:childTnLst>
                                    <p:animScale>
                                      <p:cBhvr>
                                        <p:cTn id="14" dur="500" fill="hold"/>
                                        <p:tgtEl>
                                          <p:spTgt spid="4"/>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6"/>
                                        </p:tgtEl>
                                      </p:cBhvr>
                                      <p:by x="105000" y="105000"/>
                                    </p:animScale>
                                  </p:childTnLst>
                                </p:cTn>
                              </p:par>
                              <p:par>
                                <p:cTn id="20" presetID="22" presetClass="entr" presetSubtype="8"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6" presetClass="emph" presetSubtype="0" accel="50000" decel="50000" autoRev="1" fill="hold" grpId="1" nodeType="withEffect">
                                  <p:stCondLst>
                                    <p:cond delay="0"/>
                                  </p:stCondLst>
                                  <p:childTnLst>
                                    <p:animScale>
                                      <p:cBhvr>
                                        <p:cTn id="2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9" grpId="0" animBg="1"/>
      <p:bldP spid="9" grpId="1" animBg="1"/>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6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4" name="Picture Placeholder 8"/>
          <p:cNvSpPr>
            <a:spLocks noGrp="1"/>
          </p:cNvSpPr>
          <p:nvPr>
            <p:ph type="pic" sz="quarter" idx="14"/>
          </p:nvPr>
        </p:nvSpPr>
        <p:spPr>
          <a:xfrm>
            <a:off x="3070408" y="2286000"/>
            <a:ext cx="1929670" cy="286512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8"/>
          </p:nvPr>
        </p:nvSpPr>
        <p:spPr>
          <a:xfrm>
            <a:off x="1012825" y="2286000"/>
            <a:ext cx="1936246"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4" name="Picture Placeholder 8"/>
          <p:cNvSpPr>
            <a:spLocks noGrp="1"/>
          </p:cNvSpPr>
          <p:nvPr>
            <p:ph type="pic" sz="quarter" idx="20"/>
          </p:nvPr>
        </p:nvSpPr>
        <p:spPr>
          <a:xfrm>
            <a:off x="5121415" y="2286000"/>
            <a:ext cx="1936246"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5" name="Picture Placeholder 8"/>
          <p:cNvSpPr>
            <a:spLocks noGrp="1"/>
          </p:cNvSpPr>
          <p:nvPr>
            <p:ph type="pic" sz="quarter" idx="21"/>
          </p:nvPr>
        </p:nvSpPr>
        <p:spPr>
          <a:xfrm>
            <a:off x="9236579" y="2286000"/>
            <a:ext cx="1936246"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6" name="Picture Placeholder 8"/>
          <p:cNvSpPr>
            <a:spLocks noGrp="1"/>
          </p:cNvSpPr>
          <p:nvPr>
            <p:ph type="pic" sz="quarter" idx="22"/>
          </p:nvPr>
        </p:nvSpPr>
        <p:spPr>
          <a:xfrm>
            <a:off x="7178998" y="2286000"/>
            <a:ext cx="1936246"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476118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6" presetClass="emph" presetSubtype="0" accel="50000" decel="50000" autoRev="1" fill="hold" grpId="1" nodeType="withEffect">
                                  <p:stCondLst>
                                    <p:cond delay="0"/>
                                  </p:stCondLst>
                                  <p:childTnLst>
                                    <p:animScale>
                                      <p:cBhvr>
                                        <p:cTn id="9" dur="500" fill="hold"/>
                                        <p:tgtEl>
                                          <p:spTgt spid="9"/>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4"/>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14"/>
                                        </p:tgtEl>
                                      </p:cBhvr>
                                      <p:by x="105000" y="105000"/>
                                    </p:animScale>
                                  </p:childTnLst>
                                </p:cTn>
                              </p:par>
                              <p:par>
                                <p:cTn id="20" presetID="22" presetClass="entr" presetSubtype="8" fill="hold" grpId="0" nodeType="withEffect">
                                  <p:stCondLst>
                                    <p:cond delay="75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16"/>
                                        </p:tgtEl>
                                      </p:cBhvr>
                                      <p:by x="105000" y="105000"/>
                                    </p:animScale>
                                  </p:childTnLst>
                                </p:cTn>
                              </p:par>
                              <p:par>
                                <p:cTn id="25" presetID="22" presetClass="entr" presetSubtype="8" fill="hold" grpId="0" nodeType="withEffect">
                                  <p:stCondLst>
                                    <p:cond delay="100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par>
                                <p:cTn id="28" presetID="6" presetClass="emph" presetSubtype="0" accel="50000" decel="50000" autoRev="1" fill="hold" grpId="1" nodeType="withEffect">
                                  <p:stCondLst>
                                    <p:cond delay="1000"/>
                                  </p:stCondLst>
                                  <p:childTnLst>
                                    <p:animScale>
                                      <p:cBhvr>
                                        <p:cTn id="2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9" grpId="0" animBg="1"/>
      <p:bldP spid="9" grpId="1" animBg="1"/>
      <p:bldP spid="14" grpId="0" animBg="1"/>
      <p:bldP spid="14" grpId="1" animBg="1"/>
      <p:bldP spid="15" grpId="0" animBg="1"/>
      <p:bldP spid="15" grpId="1" animBg="1"/>
      <p:bldP spid="16" grpId="0" animBg="1"/>
      <p:bldP spid="16" grpId="1" animBg="1"/>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4" y="946702"/>
            <a:ext cx="4057015" cy="1249845"/>
          </a:xfrm>
        </p:spPr>
        <p:txBody>
          <a:bodyPr/>
          <a:lstStyle/>
          <a:p>
            <a:r>
              <a:rPr lang="en-US"/>
              <a:t>Click to edit Master title style</a:t>
            </a:r>
          </a:p>
        </p:txBody>
      </p:sp>
      <p:sp>
        <p:nvSpPr>
          <p:cNvPr id="7" name="Picture Placeholder 8"/>
          <p:cNvSpPr>
            <a:spLocks noGrp="1"/>
          </p:cNvSpPr>
          <p:nvPr>
            <p:ph type="pic" sz="quarter" idx="15"/>
          </p:nvPr>
        </p:nvSpPr>
        <p:spPr>
          <a:xfrm>
            <a:off x="6085840" y="-30480"/>
            <a:ext cx="3048000" cy="688848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Rectangle 7"/>
          <p:cNvSpPr/>
          <p:nvPr userDrawn="1"/>
        </p:nvSpPr>
        <p:spPr>
          <a:xfrm>
            <a:off x="9133840" y="-30480"/>
            <a:ext cx="3058160" cy="688848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831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7"/>
                                        </p:tgtEl>
                                      </p:cBhvr>
                                      <p:by x="105000" y="105000"/>
                                    </p:animScale>
                                  </p:childTnLst>
                                </p:cTn>
                              </p:par>
                              <p:par>
                                <p:cTn id="10" presetID="2" presetClass="entr" presetSubtype="2" decel="5000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000" fill="hold"/>
                                        <p:tgtEl>
                                          <p:spTgt spid="8"/>
                                        </p:tgtEl>
                                        <p:attrNameLst>
                                          <p:attrName>ppt_x</p:attrName>
                                        </p:attrNameLst>
                                      </p:cBhvr>
                                      <p:tavLst>
                                        <p:tav tm="0">
                                          <p:val>
                                            <p:strVal val="1+#ppt_w/2"/>
                                          </p:val>
                                        </p:tav>
                                        <p:tav tm="100000">
                                          <p:val>
                                            <p:strVal val="#ppt_x"/>
                                          </p:val>
                                        </p:tav>
                                      </p:tavLst>
                                    </p:anim>
                                    <p:anim calcmode="lin" valueType="num">
                                      <p:cBhvr additive="base">
                                        <p:cTn id="13"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044824" y="946702"/>
            <a:ext cx="4067175" cy="1249845"/>
          </a:xfrm>
        </p:spPr>
        <p:txBody>
          <a:bodyPr/>
          <a:lstStyle/>
          <a:p>
            <a:r>
              <a:rPr lang="en-US"/>
              <a:t>Click to edit Master title style</a:t>
            </a:r>
          </a:p>
        </p:txBody>
      </p:sp>
      <p:sp>
        <p:nvSpPr>
          <p:cNvPr id="3" name="Picture Placeholder 8"/>
          <p:cNvSpPr>
            <a:spLocks noGrp="1"/>
          </p:cNvSpPr>
          <p:nvPr>
            <p:ph type="pic" sz="quarter" idx="14"/>
          </p:nvPr>
        </p:nvSpPr>
        <p:spPr>
          <a:xfrm>
            <a:off x="7112000" y="1135075"/>
            <a:ext cx="4053840" cy="4574846"/>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4" name="Rectangle 3"/>
          <p:cNvSpPr/>
          <p:nvPr userDrawn="1"/>
        </p:nvSpPr>
        <p:spPr>
          <a:xfrm>
            <a:off x="0" y="1140319"/>
            <a:ext cx="2042161" cy="456960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6749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1500"/>
                                  </p:stCondLst>
                                  <p:childTnLst>
                                    <p:animScale>
                                      <p:cBhvr>
                                        <p:cTn id="9" dur="500" fill="hold"/>
                                        <p:tgtEl>
                                          <p:spTgt spid="3"/>
                                        </p:tgtEl>
                                      </p:cBhvr>
                                      <p:by x="105000" y="105000"/>
                                    </p:animScale>
                                  </p:childTnLst>
                                </p:cTn>
                              </p:par>
                              <p:par>
                                <p:cTn id="10" presetID="2" presetClass="entr" presetSubtype="8" decel="5000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0-#ppt_w/2"/>
                                          </p:val>
                                        </p:tav>
                                        <p:tav tm="100000">
                                          <p:val>
                                            <p:strVal val="#ppt_x"/>
                                          </p:val>
                                        </p:tav>
                                      </p:tavLst>
                                    </p:anim>
                                    <p:anim calcmode="lin" valueType="num">
                                      <p:cBhvr additive="base">
                                        <p:cTn id="13"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1016000" y="0"/>
            <a:ext cx="1117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834012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1_Custom Layout">
    <p:spTree>
      <p:nvGrpSpPr>
        <p:cNvPr id="1" name=""/>
        <p:cNvGrpSpPr/>
        <p:nvPr/>
      </p:nvGrpSpPr>
      <p:grpSpPr>
        <a:xfrm>
          <a:off x="0" y="0"/>
          <a:ext cx="0" cy="0"/>
          <a:chOff x="0" y="0"/>
          <a:chExt cx="0" cy="0"/>
        </a:xfrm>
      </p:grpSpPr>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7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1016000" y="0"/>
            <a:ext cx="11176000" cy="4023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01682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44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0" y="0"/>
            <a:ext cx="12192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4411262"/>
            <a:ext cx="5083176" cy="1249845"/>
          </a:xfrm>
        </p:spPr>
        <p:txBody>
          <a:bodyPr/>
          <a:lstStyle/>
          <a:p>
            <a:r>
              <a:rPr lang="en-US"/>
              <a:t>Click to edit Master title style</a:t>
            </a:r>
          </a:p>
        </p:txBody>
      </p:sp>
      <p:sp>
        <p:nvSpPr>
          <p:cNvPr id="11" name="Picture Placeholder 8"/>
          <p:cNvSpPr>
            <a:spLocks noGrp="1"/>
          </p:cNvSpPr>
          <p:nvPr>
            <p:ph type="pic" sz="quarter" idx="25"/>
          </p:nvPr>
        </p:nvSpPr>
        <p:spPr>
          <a:xfrm>
            <a:off x="2028825" y="1160781"/>
            <a:ext cx="2959554"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27"/>
          </p:nvPr>
        </p:nvSpPr>
        <p:spPr>
          <a:xfrm>
            <a:off x="8213272" y="1160781"/>
            <a:ext cx="2959554"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5" name="Picture Placeholder 8"/>
          <p:cNvSpPr>
            <a:spLocks noGrp="1"/>
          </p:cNvSpPr>
          <p:nvPr>
            <p:ph type="pic" sz="quarter" idx="14"/>
          </p:nvPr>
        </p:nvSpPr>
        <p:spPr>
          <a:xfrm>
            <a:off x="5121049" y="1160781"/>
            <a:ext cx="2959554" cy="2245359"/>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07067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11"/>
                                        </p:tgtEl>
                                      </p:cBhvr>
                                      <p:by x="105000" y="105000"/>
                                    </p:animScale>
                                  </p:childTnLst>
                                </p:cTn>
                              </p:par>
                              <p:par>
                                <p:cTn id="10" presetID="22" presetClass="entr" presetSubtype="8" fill="hold" grpId="0" nodeType="withEffect">
                                  <p:stCondLst>
                                    <p:cond delay="160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par>
                                <p:cTn id="13" presetID="6" presetClass="emph" presetSubtype="0" accel="50000" decel="50000" autoRev="1" fill="hold" grpId="1" nodeType="withEffect">
                                  <p:stCondLst>
                                    <p:cond delay="1600"/>
                                  </p:stCondLst>
                                  <p:childTnLst>
                                    <p:animScale>
                                      <p:cBhvr>
                                        <p:cTn id="14" dur="500" fill="hold"/>
                                        <p:tgtEl>
                                          <p:spTgt spid="13"/>
                                        </p:tgtEl>
                                      </p:cBhvr>
                                      <p:by x="105000" y="105000"/>
                                    </p:animScale>
                                  </p:childTnLst>
                                </p:cTn>
                              </p:par>
                              <p:par>
                                <p:cTn id="15" presetID="22" presetClass="entr" presetSubtype="8" fill="hold" grpId="0" nodeType="withEffect">
                                  <p:stCondLst>
                                    <p:cond delay="130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par>
                                <p:cTn id="18" presetID="6" presetClass="emph" presetSubtype="0" accel="50000" decel="50000" autoRev="1" fill="hold" grpId="1" nodeType="withEffect">
                                  <p:stCondLst>
                                    <p:cond delay="1300"/>
                                  </p:stCondLst>
                                  <p:childTnLst>
                                    <p:animScale>
                                      <p:cBhvr>
                                        <p:cTn id="1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3" grpId="0" animBg="1"/>
      <p:bldP spid="13" grpId="1" animBg="1"/>
      <p:bldP spid="15" grpId="0" animBg="1"/>
      <p:bldP spid="15" grpId="1" animBg="1"/>
    </p:bld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7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4411262"/>
            <a:ext cx="5083176" cy="1249845"/>
          </a:xfrm>
        </p:spPr>
        <p:txBody>
          <a:bodyPr/>
          <a:lstStyle/>
          <a:p>
            <a:r>
              <a:rPr lang="en-US"/>
              <a:t>Click to edit Master title style</a:t>
            </a:r>
          </a:p>
        </p:txBody>
      </p:sp>
      <p:sp>
        <p:nvSpPr>
          <p:cNvPr id="11" name="Picture Placeholder 8"/>
          <p:cNvSpPr>
            <a:spLocks noGrp="1"/>
          </p:cNvSpPr>
          <p:nvPr>
            <p:ph type="pic" sz="quarter" idx="25"/>
          </p:nvPr>
        </p:nvSpPr>
        <p:spPr>
          <a:xfrm>
            <a:off x="2028825" y="1160781"/>
            <a:ext cx="217424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27"/>
          </p:nvPr>
        </p:nvSpPr>
        <p:spPr>
          <a:xfrm>
            <a:off x="6675331" y="1160781"/>
            <a:ext cx="217424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4" name="Picture Placeholder 8"/>
          <p:cNvSpPr>
            <a:spLocks noGrp="1"/>
          </p:cNvSpPr>
          <p:nvPr>
            <p:ph type="pic" sz="quarter" idx="28"/>
          </p:nvPr>
        </p:nvSpPr>
        <p:spPr>
          <a:xfrm>
            <a:off x="8998585" y="1160781"/>
            <a:ext cx="217424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5" name="Picture Placeholder 8"/>
          <p:cNvSpPr>
            <a:spLocks noGrp="1"/>
          </p:cNvSpPr>
          <p:nvPr>
            <p:ph type="pic" sz="quarter" idx="14"/>
          </p:nvPr>
        </p:nvSpPr>
        <p:spPr>
          <a:xfrm>
            <a:off x="4352078" y="1160781"/>
            <a:ext cx="2174240" cy="2245359"/>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133125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11"/>
                                        </p:tgtEl>
                                      </p:cBhvr>
                                      <p:by x="105000" y="105000"/>
                                    </p:animScale>
                                  </p:childTnLst>
                                </p:cTn>
                              </p:par>
                              <p:par>
                                <p:cTn id="10" presetID="22" presetClass="entr" presetSubtype="8" fill="hold" grpId="0" nodeType="withEffect">
                                  <p:stCondLst>
                                    <p:cond delay="160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par>
                                <p:cTn id="13" presetID="6" presetClass="emph" presetSubtype="0" accel="50000" decel="50000" autoRev="1" fill="hold" grpId="1" nodeType="withEffect">
                                  <p:stCondLst>
                                    <p:cond delay="1600"/>
                                  </p:stCondLst>
                                  <p:childTnLst>
                                    <p:animScale>
                                      <p:cBhvr>
                                        <p:cTn id="14" dur="500" fill="hold"/>
                                        <p:tgtEl>
                                          <p:spTgt spid="13"/>
                                        </p:tgtEl>
                                      </p:cBhvr>
                                      <p:by x="105000" y="105000"/>
                                    </p:animScale>
                                  </p:childTnLst>
                                </p:cTn>
                              </p:par>
                              <p:par>
                                <p:cTn id="15" presetID="22" presetClass="entr" presetSubtype="8" fill="hold" grpId="0" nodeType="withEffect">
                                  <p:stCondLst>
                                    <p:cond delay="190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par>
                                <p:cTn id="18" presetID="6" presetClass="emph" presetSubtype="0" accel="50000" decel="50000" autoRev="1" fill="hold" grpId="1" nodeType="withEffect">
                                  <p:stCondLst>
                                    <p:cond delay="1900"/>
                                  </p:stCondLst>
                                  <p:childTnLst>
                                    <p:animScale>
                                      <p:cBhvr>
                                        <p:cTn id="19" dur="500" fill="hold"/>
                                        <p:tgtEl>
                                          <p:spTgt spid="14"/>
                                        </p:tgtEl>
                                      </p:cBhvr>
                                      <p:by x="105000" y="105000"/>
                                    </p:animScale>
                                  </p:childTnLst>
                                </p:cTn>
                              </p:par>
                              <p:par>
                                <p:cTn id="20" presetID="22" presetClass="entr" presetSubtype="8" fill="hold" grpId="0" nodeType="withEffect">
                                  <p:stCondLst>
                                    <p:cond delay="130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par>
                                <p:cTn id="23" presetID="6" presetClass="emph" presetSubtype="0" accel="50000" decel="50000" autoRev="1" fill="hold" grpId="1" nodeType="withEffect">
                                  <p:stCondLst>
                                    <p:cond delay="1300"/>
                                  </p:stCondLst>
                                  <p:childTnLst>
                                    <p:animScale>
                                      <p:cBhvr>
                                        <p:cTn id="24"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3" grpId="0" animBg="1"/>
      <p:bldP spid="13" grpId="1" animBg="1"/>
      <p:bldP spid="14" grpId="0" animBg="1"/>
      <p:bldP spid="14" grpId="1" animBg="1"/>
      <p:bldP spid="15" grpId="0" animBg="1"/>
      <p:bldP spid="15" grpId="1" animBg="1"/>
    </p:bld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64_Custom Layout">
    <p:spTree>
      <p:nvGrpSpPr>
        <p:cNvPr id="1" name=""/>
        <p:cNvGrpSpPr/>
        <p:nvPr/>
      </p:nvGrpSpPr>
      <p:grpSpPr>
        <a:xfrm>
          <a:off x="0" y="0"/>
          <a:ext cx="0" cy="0"/>
          <a:chOff x="0" y="0"/>
          <a:chExt cx="0" cy="0"/>
        </a:xfrm>
      </p:grpSpPr>
      <p:sp>
        <p:nvSpPr>
          <p:cNvPr id="20" name="Picture Placeholder 8"/>
          <p:cNvSpPr>
            <a:spLocks noGrp="1"/>
          </p:cNvSpPr>
          <p:nvPr>
            <p:ph type="pic" sz="quarter" idx="27"/>
          </p:nvPr>
        </p:nvSpPr>
        <p:spPr>
          <a:xfrm>
            <a:off x="2028824" y="1125538"/>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5" name="Picture Placeholder 8"/>
          <p:cNvSpPr>
            <a:spLocks noGrp="1"/>
          </p:cNvSpPr>
          <p:nvPr>
            <p:ph type="pic" sz="quarter" idx="32"/>
          </p:nvPr>
        </p:nvSpPr>
        <p:spPr>
          <a:xfrm>
            <a:off x="2028824" y="4983964"/>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0" name="Picture Placeholder 8"/>
          <p:cNvSpPr>
            <a:spLocks noGrp="1"/>
          </p:cNvSpPr>
          <p:nvPr>
            <p:ph type="pic" sz="quarter" idx="14"/>
          </p:nvPr>
        </p:nvSpPr>
        <p:spPr>
          <a:xfrm>
            <a:off x="4095478" y="1125538"/>
            <a:ext cx="2015999" cy="1874036"/>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13" name="Picture Placeholder 8"/>
          <p:cNvSpPr>
            <a:spLocks noGrp="1"/>
          </p:cNvSpPr>
          <p:nvPr>
            <p:ph type="pic" sz="quarter" idx="37"/>
          </p:nvPr>
        </p:nvSpPr>
        <p:spPr>
          <a:xfrm>
            <a:off x="2028824" y="3054751"/>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Picture Placeholder 8"/>
          <p:cNvSpPr>
            <a:spLocks noGrp="1"/>
          </p:cNvSpPr>
          <p:nvPr>
            <p:ph type="pic" sz="quarter" idx="38"/>
          </p:nvPr>
        </p:nvSpPr>
        <p:spPr>
          <a:xfrm>
            <a:off x="4095478" y="3054751"/>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9" name="Picture Placeholder 8"/>
          <p:cNvSpPr>
            <a:spLocks noGrp="1"/>
          </p:cNvSpPr>
          <p:nvPr>
            <p:ph type="pic" sz="quarter" idx="39"/>
          </p:nvPr>
        </p:nvSpPr>
        <p:spPr>
          <a:xfrm>
            <a:off x="4095478" y="4983964"/>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1" name="Picture Placeholder 8"/>
          <p:cNvSpPr>
            <a:spLocks noGrp="1"/>
          </p:cNvSpPr>
          <p:nvPr>
            <p:ph type="pic" sz="quarter" idx="40"/>
          </p:nvPr>
        </p:nvSpPr>
        <p:spPr>
          <a:xfrm>
            <a:off x="6162131" y="1125538"/>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1" name="Picture Placeholder 8"/>
          <p:cNvSpPr>
            <a:spLocks noGrp="1"/>
          </p:cNvSpPr>
          <p:nvPr>
            <p:ph type="pic" sz="quarter" idx="41"/>
          </p:nvPr>
        </p:nvSpPr>
        <p:spPr>
          <a:xfrm>
            <a:off x="6162131" y="4983964"/>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2" name="Picture Placeholder 8"/>
          <p:cNvSpPr>
            <a:spLocks noGrp="1"/>
          </p:cNvSpPr>
          <p:nvPr>
            <p:ph type="pic" sz="quarter" idx="42"/>
          </p:nvPr>
        </p:nvSpPr>
        <p:spPr>
          <a:xfrm>
            <a:off x="6162131" y="3054751"/>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3" name="Picture Placeholder 8"/>
          <p:cNvSpPr>
            <a:spLocks noGrp="1"/>
          </p:cNvSpPr>
          <p:nvPr>
            <p:ph type="pic" sz="quarter" idx="43"/>
          </p:nvPr>
        </p:nvSpPr>
        <p:spPr>
          <a:xfrm>
            <a:off x="8228784" y="1125538"/>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4" name="Picture Placeholder 8"/>
          <p:cNvSpPr>
            <a:spLocks noGrp="1"/>
          </p:cNvSpPr>
          <p:nvPr>
            <p:ph type="pic" sz="quarter" idx="44"/>
          </p:nvPr>
        </p:nvSpPr>
        <p:spPr>
          <a:xfrm>
            <a:off x="8228784" y="4983964"/>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5" name="Picture Placeholder 8"/>
          <p:cNvSpPr>
            <a:spLocks noGrp="1"/>
          </p:cNvSpPr>
          <p:nvPr>
            <p:ph type="pic" sz="quarter" idx="45"/>
          </p:nvPr>
        </p:nvSpPr>
        <p:spPr>
          <a:xfrm>
            <a:off x="8228784" y="3054751"/>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6" name="Picture Placeholder 8"/>
          <p:cNvSpPr>
            <a:spLocks noGrp="1"/>
          </p:cNvSpPr>
          <p:nvPr>
            <p:ph type="pic" sz="quarter" idx="46"/>
          </p:nvPr>
        </p:nvSpPr>
        <p:spPr>
          <a:xfrm>
            <a:off x="10295437" y="1125538"/>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7" name="Picture Placeholder 8"/>
          <p:cNvSpPr>
            <a:spLocks noGrp="1"/>
          </p:cNvSpPr>
          <p:nvPr>
            <p:ph type="pic" sz="quarter" idx="47"/>
          </p:nvPr>
        </p:nvSpPr>
        <p:spPr>
          <a:xfrm>
            <a:off x="10295437" y="4983964"/>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8" name="Picture Placeholder 8"/>
          <p:cNvSpPr>
            <a:spLocks noGrp="1"/>
          </p:cNvSpPr>
          <p:nvPr>
            <p:ph type="pic" sz="quarter" idx="48"/>
          </p:nvPr>
        </p:nvSpPr>
        <p:spPr>
          <a:xfrm>
            <a:off x="10295437" y="3054751"/>
            <a:ext cx="2016000" cy="187403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033483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par>
                                <p:cTn id="8" presetID="6" presetClass="emph" presetSubtype="0" accel="50000" decel="50000" autoRev="1" fill="hold" grpId="1" nodeType="withEffect">
                                  <p:stCondLst>
                                    <p:cond delay="0"/>
                                  </p:stCondLst>
                                  <p:childTnLst>
                                    <p:animScale>
                                      <p:cBhvr>
                                        <p:cTn id="9" dur="500" fill="hold"/>
                                        <p:tgtEl>
                                          <p:spTgt spid="20"/>
                                        </p:tgtEl>
                                      </p:cBhvr>
                                      <p:by x="110000" y="110000"/>
                                    </p:animScale>
                                  </p:childTnLst>
                                </p:cTn>
                              </p:par>
                              <p:par>
                                <p:cTn id="10" presetID="22" presetClass="entr" presetSubtype="4" fill="hold" grpId="0" nodeType="withEffect">
                                  <p:stCondLst>
                                    <p:cond delay="250"/>
                                  </p:stCondLst>
                                  <p:childTnLst>
                                    <p:set>
                                      <p:cBhvr>
                                        <p:cTn id="11" dur="1" fill="hold">
                                          <p:stCondLst>
                                            <p:cond delay="0"/>
                                          </p:stCondLst>
                                        </p:cTn>
                                        <p:tgtEl>
                                          <p:spTgt spid="30"/>
                                        </p:tgtEl>
                                        <p:attrNameLst>
                                          <p:attrName>style.visibility</p:attrName>
                                        </p:attrNameLst>
                                      </p:cBhvr>
                                      <p:to>
                                        <p:strVal val="visible"/>
                                      </p:to>
                                    </p:set>
                                    <p:animEffect transition="in" filter="wipe(down)">
                                      <p:cBhvr>
                                        <p:cTn id="12" dur="500"/>
                                        <p:tgtEl>
                                          <p:spTgt spid="30"/>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30"/>
                                        </p:tgtEl>
                                      </p:cBhvr>
                                      <p:by x="110000" y="110000"/>
                                    </p:animScale>
                                  </p:childTnLst>
                                </p:cTn>
                              </p:par>
                              <p:par>
                                <p:cTn id="15" presetID="22" presetClass="entr" presetSubtype="4" fill="hold" grpId="0" nodeType="withEffect">
                                  <p:stCondLst>
                                    <p:cond delay="500"/>
                                  </p:stCondLst>
                                  <p:childTnLst>
                                    <p:set>
                                      <p:cBhvr>
                                        <p:cTn id="16" dur="1" fill="hold">
                                          <p:stCondLst>
                                            <p:cond delay="0"/>
                                          </p:stCondLst>
                                        </p:cTn>
                                        <p:tgtEl>
                                          <p:spTgt spid="21"/>
                                        </p:tgtEl>
                                        <p:attrNameLst>
                                          <p:attrName>style.visibility</p:attrName>
                                        </p:attrNameLst>
                                      </p:cBhvr>
                                      <p:to>
                                        <p:strVal val="visible"/>
                                      </p:to>
                                    </p:set>
                                    <p:animEffect transition="in" filter="wipe(down)">
                                      <p:cBhvr>
                                        <p:cTn id="17" dur="500"/>
                                        <p:tgtEl>
                                          <p:spTgt spid="21"/>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21"/>
                                        </p:tgtEl>
                                      </p:cBhvr>
                                      <p:by x="110000" y="110000"/>
                                    </p:animScale>
                                  </p:childTnLst>
                                </p:cTn>
                              </p:par>
                              <p:par>
                                <p:cTn id="20" presetID="22" presetClass="entr" presetSubtype="4" fill="hold" grpId="0" nodeType="withEffect">
                                  <p:stCondLst>
                                    <p:cond delay="750"/>
                                  </p:stCondLst>
                                  <p:childTnLst>
                                    <p:set>
                                      <p:cBhvr>
                                        <p:cTn id="21" dur="1" fill="hold">
                                          <p:stCondLst>
                                            <p:cond delay="0"/>
                                          </p:stCondLst>
                                        </p:cTn>
                                        <p:tgtEl>
                                          <p:spTgt spid="33"/>
                                        </p:tgtEl>
                                        <p:attrNameLst>
                                          <p:attrName>style.visibility</p:attrName>
                                        </p:attrNameLst>
                                      </p:cBhvr>
                                      <p:to>
                                        <p:strVal val="visible"/>
                                      </p:to>
                                    </p:set>
                                    <p:animEffect transition="in" filter="wipe(down)">
                                      <p:cBhvr>
                                        <p:cTn id="22" dur="500"/>
                                        <p:tgtEl>
                                          <p:spTgt spid="33"/>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33"/>
                                        </p:tgtEl>
                                      </p:cBhvr>
                                      <p:by x="110000" y="110000"/>
                                    </p:animScale>
                                  </p:childTnLst>
                                </p:cTn>
                              </p:par>
                              <p:par>
                                <p:cTn id="25" presetID="22" presetClass="entr" presetSubtype="4" fill="hold" grpId="0" nodeType="withEffect">
                                  <p:stCondLst>
                                    <p:cond delay="1000"/>
                                  </p:stCondLst>
                                  <p:childTnLst>
                                    <p:set>
                                      <p:cBhvr>
                                        <p:cTn id="26" dur="1" fill="hold">
                                          <p:stCondLst>
                                            <p:cond delay="0"/>
                                          </p:stCondLst>
                                        </p:cTn>
                                        <p:tgtEl>
                                          <p:spTgt spid="36"/>
                                        </p:tgtEl>
                                        <p:attrNameLst>
                                          <p:attrName>style.visibility</p:attrName>
                                        </p:attrNameLst>
                                      </p:cBhvr>
                                      <p:to>
                                        <p:strVal val="visible"/>
                                      </p:to>
                                    </p:set>
                                    <p:animEffect transition="in" filter="wipe(down)">
                                      <p:cBhvr>
                                        <p:cTn id="27" dur="500"/>
                                        <p:tgtEl>
                                          <p:spTgt spid="36"/>
                                        </p:tgtEl>
                                      </p:cBhvr>
                                    </p:animEffect>
                                  </p:childTnLst>
                                </p:cTn>
                              </p:par>
                              <p:par>
                                <p:cTn id="28" presetID="6" presetClass="emph" presetSubtype="0" accel="50000" decel="50000" autoRev="1" fill="hold" grpId="1" nodeType="withEffect">
                                  <p:stCondLst>
                                    <p:cond delay="1000"/>
                                  </p:stCondLst>
                                  <p:childTnLst>
                                    <p:animScale>
                                      <p:cBhvr>
                                        <p:cTn id="29" dur="500" fill="hold"/>
                                        <p:tgtEl>
                                          <p:spTgt spid="36"/>
                                        </p:tgtEl>
                                      </p:cBhvr>
                                      <p:by x="110000" y="110000"/>
                                    </p:animScale>
                                  </p:childTnLst>
                                </p:cTn>
                              </p:par>
                              <p:par>
                                <p:cTn id="30" presetID="22" presetClass="entr" presetSubtype="4" fill="hold" grpId="0" nodeType="withEffect">
                                  <p:stCondLst>
                                    <p:cond delay="125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par>
                                <p:cTn id="33" presetID="6" presetClass="emph" presetSubtype="0" accel="50000" decel="50000" autoRev="1" fill="hold" grpId="1" nodeType="withEffect">
                                  <p:stCondLst>
                                    <p:cond delay="1250"/>
                                  </p:stCondLst>
                                  <p:childTnLst>
                                    <p:animScale>
                                      <p:cBhvr>
                                        <p:cTn id="34" dur="500" fill="hold"/>
                                        <p:tgtEl>
                                          <p:spTgt spid="13"/>
                                        </p:tgtEl>
                                      </p:cBhvr>
                                      <p:by x="110000" y="110000"/>
                                    </p:animScale>
                                  </p:childTnLst>
                                </p:cTn>
                              </p:par>
                              <p:par>
                                <p:cTn id="35" presetID="22" presetClass="entr" presetSubtype="4" fill="hold" grpId="0" nodeType="withEffect">
                                  <p:stCondLst>
                                    <p:cond delay="1500"/>
                                  </p:stCondLst>
                                  <p:childTnLst>
                                    <p:set>
                                      <p:cBhvr>
                                        <p:cTn id="36" dur="1" fill="hold">
                                          <p:stCondLst>
                                            <p:cond delay="0"/>
                                          </p:stCondLst>
                                        </p:cTn>
                                        <p:tgtEl>
                                          <p:spTgt spid="18"/>
                                        </p:tgtEl>
                                        <p:attrNameLst>
                                          <p:attrName>style.visibility</p:attrName>
                                        </p:attrNameLst>
                                      </p:cBhvr>
                                      <p:to>
                                        <p:strVal val="visible"/>
                                      </p:to>
                                    </p:set>
                                    <p:animEffect transition="in" filter="wipe(down)">
                                      <p:cBhvr>
                                        <p:cTn id="37" dur="500"/>
                                        <p:tgtEl>
                                          <p:spTgt spid="18"/>
                                        </p:tgtEl>
                                      </p:cBhvr>
                                    </p:animEffect>
                                  </p:childTnLst>
                                </p:cTn>
                              </p:par>
                              <p:par>
                                <p:cTn id="38" presetID="6" presetClass="emph" presetSubtype="0" accel="50000" decel="50000" autoRev="1" fill="hold" grpId="1" nodeType="withEffect">
                                  <p:stCondLst>
                                    <p:cond delay="1500"/>
                                  </p:stCondLst>
                                  <p:childTnLst>
                                    <p:animScale>
                                      <p:cBhvr>
                                        <p:cTn id="39" dur="500" fill="hold"/>
                                        <p:tgtEl>
                                          <p:spTgt spid="18"/>
                                        </p:tgtEl>
                                      </p:cBhvr>
                                      <p:by x="110000" y="110000"/>
                                    </p:animScale>
                                  </p:childTnLst>
                                </p:cTn>
                              </p:par>
                              <p:par>
                                <p:cTn id="40" presetID="22" presetClass="entr" presetSubtype="4" fill="hold" grpId="0" nodeType="withEffect">
                                  <p:stCondLst>
                                    <p:cond delay="1750"/>
                                  </p:stCondLst>
                                  <p:childTnLst>
                                    <p:set>
                                      <p:cBhvr>
                                        <p:cTn id="41" dur="1" fill="hold">
                                          <p:stCondLst>
                                            <p:cond delay="0"/>
                                          </p:stCondLst>
                                        </p:cTn>
                                        <p:tgtEl>
                                          <p:spTgt spid="32"/>
                                        </p:tgtEl>
                                        <p:attrNameLst>
                                          <p:attrName>style.visibility</p:attrName>
                                        </p:attrNameLst>
                                      </p:cBhvr>
                                      <p:to>
                                        <p:strVal val="visible"/>
                                      </p:to>
                                    </p:set>
                                    <p:animEffect transition="in" filter="wipe(down)">
                                      <p:cBhvr>
                                        <p:cTn id="42" dur="500"/>
                                        <p:tgtEl>
                                          <p:spTgt spid="32"/>
                                        </p:tgtEl>
                                      </p:cBhvr>
                                    </p:animEffect>
                                  </p:childTnLst>
                                </p:cTn>
                              </p:par>
                              <p:par>
                                <p:cTn id="43" presetID="6" presetClass="emph" presetSubtype="0" accel="50000" decel="50000" autoRev="1" fill="hold" grpId="1" nodeType="withEffect">
                                  <p:stCondLst>
                                    <p:cond delay="1750"/>
                                  </p:stCondLst>
                                  <p:childTnLst>
                                    <p:animScale>
                                      <p:cBhvr>
                                        <p:cTn id="44" dur="500" fill="hold"/>
                                        <p:tgtEl>
                                          <p:spTgt spid="32"/>
                                        </p:tgtEl>
                                      </p:cBhvr>
                                      <p:by x="110000" y="110000"/>
                                    </p:animScale>
                                  </p:childTnLst>
                                </p:cTn>
                              </p:par>
                              <p:par>
                                <p:cTn id="45" presetID="22" presetClass="entr" presetSubtype="4" fill="hold" grpId="0" nodeType="withEffect">
                                  <p:stCondLst>
                                    <p:cond delay="2000"/>
                                  </p:stCondLst>
                                  <p:childTnLst>
                                    <p:set>
                                      <p:cBhvr>
                                        <p:cTn id="46" dur="1" fill="hold">
                                          <p:stCondLst>
                                            <p:cond delay="0"/>
                                          </p:stCondLst>
                                        </p:cTn>
                                        <p:tgtEl>
                                          <p:spTgt spid="35"/>
                                        </p:tgtEl>
                                        <p:attrNameLst>
                                          <p:attrName>style.visibility</p:attrName>
                                        </p:attrNameLst>
                                      </p:cBhvr>
                                      <p:to>
                                        <p:strVal val="visible"/>
                                      </p:to>
                                    </p:set>
                                    <p:animEffect transition="in" filter="wipe(down)">
                                      <p:cBhvr>
                                        <p:cTn id="47" dur="500"/>
                                        <p:tgtEl>
                                          <p:spTgt spid="35"/>
                                        </p:tgtEl>
                                      </p:cBhvr>
                                    </p:animEffect>
                                  </p:childTnLst>
                                </p:cTn>
                              </p:par>
                              <p:par>
                                <p:cTn id="48" presetID="6" presetClass="emph" presetSubtype="0" accel="50000" decel="50000" autoRev="1" fill="hold" grpId="1" nodeType="withEffect">
                                  <p:stCondLst>
                                    <p:cond delay="2000"/>
                                  </p:stCondLst>
                                  <p:childTnLst>
                                    <p:animScale>
                                      <p:cBhvr>
                                        <p:cTn id="49" dur="500" fill="hold"/>
                                        <p:tgtEl>
                                          <p:spTgt spid="35"/>
                                        </p:tgtEl>
                                      </p:cBhvr>
                                      <p:by x="110000" y="110000"/>
                                    </p:animScale>
                                  </p:childTnLst>
                                </p:cTn>
                              </p:par>
                              <p:par>
                                <p:cTn id="50" presetID="22" presetClass="entr" presetSubtype="4" fill="hold" grpId="0" nodeType="withEffect">
                                  <p:stCondLst>
                                    <p:cond delay="2250"/>
                                  </p:stCondLst>
                                  <p:childTnLst>
                                    <p:set>
                                      <p:cBhvr>
                                        <p:cTn id="51" dur="1" fill="hold">
                                          <p:stCondLst>
                                            <p:cond delay="0"/>
                                          </p:stCondLst>
                                        </p:cTn>
                                        <p:tgtEl>
                                          <p:spTgt spid="38"/>
                                        </p:tgtEl>
                                        <p:attrNameLst>
                                          <p:attrName>style.visibility</p:attrName>
                                        </p:attrNameLst>
                                      </p:cBhvr>
                                      <p:to>
                                        <p:strVal val="visible"/>
                                      </p:to>
                                    </p:set>
                                    <p:animEffect transition="in" filter="wipe(down)">
                                      <p:cBhvr>
                                        <p:cTn id="52" dur="500"/>
                                        <p:tgtEl>
                                          <p:spTgt spid="38"/>
                                        </p:tgtEl>
                                      </p:cBhvr>
                                    </p:animEffect>
                                  </p:childTnLst>
                                </p:cTn>
                              </p:par>
                              <p:par>
                                <p:cTn id="53" presetID="6" presetClass="emph" presetSubtype="0" accel="50000" decel="50000" autoRev="1" fill="hold" grpId="1" nodeType="withEffect">
                                  <p:stCondLst>
                                    <p:cond delay="2250"/>
                                  </p:stCondLst>
                                  <p:childTnLst>
                                    <p:animScale>
                                      <p:cBhvr>
                                        <p:cTn id="54" dur="500" fill="hold"/>
                                        <p:tgtEl>
                                          <p:spTgt spid="38"/>
                                        </p:tgtEl>
                                      </p:cBhvr>
                                      <p:by x="110000" y="110000"/>
                                    </p:animScale>
                                  </p:childTnLst>
                                </p:cTn>
                              </p:par>
                              <p:par>
                                <p:cTn id="55" presetID="22" presetClass="entr" presetSubtype="4" fill="hold" grpId="0" nodeType="withEffect">
                                  <p:stCondLst>
                                    <p:cond delay="2500"/>
                                  </p:stCondLst>
                                  <p:childTnLst>
                                    <p:set>
                                      <p:cBhvr>
                                        <p:cTn id="56" dur="1" fill="hold">
                                          <p:stCondLst>
                                            <p:cond delay="0"/>
                                          </p:stCondLst>
                                        </p:cTn>
                                        <p:tgtEl>
                                          <p:spTgt spid="25"/>
                                        </p:tgtEl>
                                        <p:attrNameLst>
                                          <p:attrName>style.visibility</p:attrName>
                                        </p:attrNameLst>
                                      </p:cBhvr>
                                      <p:to>
                                        <p:strVal val="visible"/>
                                      </p:to>
                                    </p:set>
                                    <p:animEffect transition="in" filter="wipe(down)">
                                      <p:cBhvr>
                                        <p:cTn id="57" dur="500"/>
                                        <p:tgtEl>
                                          <p:spTgt spid="25"/>
                                        </p:tgtEl>
                                      </p:cBhvr>
                                    </p:animEffect>
                                  </p:childTnLst>
                                </p:cTn>
                              </p:par>
                              <p:par>
                                <p:cTn id="58" presetID="6" presetClass="emph" presetSubtype="0" accel="50000" decel="50000" autoRev="1" fill="hold" grpId="1" nodeType="withEffect">
                                  <p:stCondLst>
                                    <p:cond delay="2500"/>
                                  </p:stCondLst>
                                  <p:childTnLst>
                                    <p:animScale>
                                      <p:cBhvr>
                                        <p:cTn id="59" dur="500" fill="hold"/>
                                        <p:tgtEl>
                                          <p:spTgt spid="25"/>
                                        </p:tgtEl>
                                      </p:cBhvr>
                                      <p:by x="110000" y="110000"/>
                                    </p:animScale>
                                  </p:childTnLst>
                                </p:cTn>
                              </p:par>
                              <p:par>
                                <p:cTn id="60" presetID="22" presetClass="entr" presetSubtype="4" fill="hold" grpId="0" nodeType="withEffect">
                                  <p:stCondLst>
                                    <p:cond delay="2750"/>
                                  </p:stCondLst>
                                  <p:childTnLst>
                                    <p:set>
                                      <p:cBhvr>
                                        <p:cTn id="61" dur="1" fill="hold">
                                          <p:stCondLst>
                                            <p:cond delay="0"/>
                                          </p:stCondLst>
                                        </p:cTn>
                                        <p:tgtEl>
                                          <p:spTgt spid="19"/>
                                        </p:tgtEl>
                                        <p:attrNameLst>
                                          <p:attrName>style.visibility</p:attrName>
                                        </p:attrNameLst>
                                      </p:cBhvr>
                                      <p:to>
                                        <p:strVal val="visible"/>
                                      </p:to>
                                    </p:set>
                                    <p:animEffect transition="in" filter="wipe(down)">
                                      <p:cBhvr>
                                        <p:cTn id="62" dur="500"/>
                                        <p:tgtEl>
                                          <p:spTgt spid="19"/>
                                        </p:tgtEl>
                                      </p:cBhvr>
                                    </p:animEffect>
                                  </p:childTnLst>
                                </p:cTn>
                              </p:par>
                              <p:par>
                                <p:cTn id="63" presetID="6" presetClass="emph" presetSubtype="0" accel="50000" decel="50000" autoRev="1" fill="hold" grpId="1" nodeType="withEffect">
                                  <p:stCondLst>
                                    <p:cond delay="2750"/>
                                  </p:stCondLst>
                                  <p:childTnLst>
                                    <p:animScale>
                                      <p:cBhvr>
                                        <p:cTn id="64" dur="500" fill="hold"/>
                                        <p:tgtEl>
                                          <p:spTgt spid="19"/>
                                        </p:tgtEl>
                                      </p:cBhvr>
                                      <p:by x="110000" y="110000"/>
                                    </p:animScale>
                                  </p:childTnLst>
                                </p:cTn>
                              </p:par>
                              <p:par>
                                <p:cTn id="65" presetID="22" presetClass="entr" presetSubtype="4" fill="hold" grpId="0" nodeType="withEffect">
                                  <p:stCondLst>
                                    <p:cond delay="3000"/>
                                  </p:stCondLst>
                                  <p:childTnLst>
                                    <p:set>
                                      <p:cBhvr>
                                        <p:cTn id="66" dur="1" fill="hold">
                                          <p:stCondLst>
                                            <p:cond delay="0"/>
                                          </p:stCondLst>
                                        </p:cTn>
                                        <p:tgtEl>
                                          <p:spTgt spid="31"/>
                                        </p:tgtEl>
                                        <p:attrNameLst>
                                          <p:attrName>style.visibility</p:attrName>
                                        </p:attrNameLst>
                                      </p:cBhvr>
                                      <p:to>
                                        <p:strVal val="visible"/>
                                      </p:to>
                                    </p:set>
                                    <p:animEffect transition="in" filter="wipe(down)">
                                      <p:cBhvr>
                                        <p:cTn id="67" dur="500"/>
                                        <p:tgtEl>
                                          <p:spTgt spid="31"/>
                                        </p:tgtEl>
                                      </p:cBhvr>
                                    </p:animEffect>
                                  </p:childTnLst>
                                </p:cTn>
                              </p:par>
                              <p:par>
                                <p:cTn id="68" presetID="6" presetClass="emph" presetSubtype="0" accel="50000" decel="50000" autoRev="1" fill="hold" grpId="1" nodeType="withEffect">
                                  <p:stCondLst>
                                    <p:cond delay="3000"/>
                                  </p:stCondLst>
                                  <p:childTnLst>
                                    <p:animScale>
                                      <p:cBhvr>
                                        <p:cTn id="69" dur="500" fill="hold"/>
                                        <p:tgtEl>
                                          <p:spTgt spid="31"/>
                                        </p:tgtEl>
                                      </p:cBhvr>
                                      <p:by x="110000" y="110000"/>
                                    </p:animScale>
                                  </p:childTnLst>
                                </p:cTn>
                              </p:par>
                              <p:par>
                                <p:cTn id="70" presetID="22" presetClass="entr" presetSubtype="4" fill="hold" grpId="0" nodeType="withEffect">
                                  <p:stCondLst>
                                    <p:cond delay="3250"/>
                                  </p:stCondLst>
                                  <p:childTnLst>
                                    <p:set>
                                      <p:cBhvr>
                                        <p:cTn id="71" dur="1" fill="hold">
                                          <p:stCondLst>
                                            <p:cond delay="0"/>
                                          </p:stCondLst>
                                        </p:cTn>
                                        <p:tgtEl>
                                          <p:spTgt spid="34"/>
                                        </p:tgtEl>
                                        <p:attrNameLst>
                                          <p:attrName>style.visibility</p:attrName>
                                        </p:attrNameLst>
                                      </p:cBhvr>
                                      <p:to>
                                        <p:strVal val="visible"/>
                                      </p:to>
                                    </p:set>
                                    <p:animEffect transition="in" filter="wipe(down)">
                                      <p:cBhvr>
                                        <p:cTn id="72" dur="500"/>
                                        <p:tgtEl>
                                          <p:spTgt spid="34"/>
                                        </p:tgtEl>
                                      </p:cBhvr>
                                    </p:animEffect>
                                  </p:childTnLst>
                                </p:cTn>
                              </p:par>
                              <p:par>
                                <p:cTn id="73" presetID="6" presetClass="emph" presetSubtype="0" accel="50000" decel="50000" autoRev="1" fill="hold" grpId="1" nodeType="withEffect">
                                  <p:stCondLst>
                                    <p:cond delay="3250"/>
                                  </p:stCondLst>
                                  <p:childTnLst>
                                    <p:animScale>
                                      <p:cBhvr>
                                        <p:cTn id="74" dur="500" fill="hold"/>
                                        <p:tgtEl>
                                          <p:spTgt spid="34"/>
                                        </p:tgtEl>
                                      </p:cBhvr>
                                      <p:by x="110000" y="110000"/>
                                    </p:animScale>
                                  </p:childTnLst>
                                </p:cTn>
                              </p:par>
                              <p:par>
                                <p:cTn id="75" presetID="22" presetClass="entr" presetSubtype="4" fill="hold" grpId="0" nodeType="withEffect">
                                  <p:stCondLst>
                                    <p:cond delay="3500"/>
                                  </p:stCondLst>
                                  <p:childTnLst>
                                    <p:set>
                                      <p:cBhvr>
                                        <p:cTn id="76" dur="1" fill="hold">
                                          <p:stCondLst>
                                            <p:cond delay="0"/>
                                          </p:stCondLst>
                                        </p:cTn>
                                        <p:tgtEl>
                                          <p:spTgt spid="37"/>
                                        </p:tgtEl>
                                        <p:attrNameLst>
                                          <p:attrName>style.visibility</p:attrName>
                                        </p:attrNameLst>
                                      </p:cBhvr>
                                      <p:to>
                                        <p:strVal val="visible"/>
                                      </p:to>
                                    </p:set>
                                    <p:animEffect transition="in" filter="wipe(down)">
                                      <p:cBhvr>
                                        <p:cTn id="77" dur="500"/>
                                        <p:tgtEl>
                                          <p:spTgt spid="37"/>
                                        </p:tgtEl>
                                      </p:cBhvr>
                                    </p:animEffect>
                                  </p:childTnLst>
                                </p:cTn>
                              </p:par>
                              <p:par>
                                <p:cTn id="78" presetID="6" presetClass="emph" presetSubtype="0" accel="50000" decel="50000" autoRev="1" fill="hold" grpId="1" nodeType="withEffect">
                                  <p:stCondLst>
                                    <p:cond delay="3500"/>
                                  </p:stCondLst>
                                  <p:childTnLst>
                                    <p:animScale>
                                      <p:cBhvr>
                                        <p:cTn id="79" dur="500" fill="hold"/>
                                        <p:tgtEl>
                                          <p:spTgt spid="37"/>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5" grpId="0" animBg="1"/>
      <p:bldP spid="25" grpId="1" animBg="1"/>
      <p:bldP spid="30" grpId="0" animBg="1"/>
      <p:bldP spid="30" grpId="1" animBg="1"/>
      <p:bldP spid="13" grpId="0" animBg="1"/>
      <p:bldP spid="13" grpId="1" animBg="1"/>
      <p:bldP spid="18" grpId="0" animBg="1"/>
      <p:bldP spid="18" grpId="1" animBg="1"/>
      <p:bldP spid="19" grpId="0" animBg="1"/>
      <p:bldP spid="19" grpId="1" animBg="1"/>
      <p:bldP spid="21" grpId="0" animBg="1"/>
      <p:bldP spid="21"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16" name="Picture Placeholder 8"/>
          <p:cNvSpPr>
            <a:spLocks noGrp="1"/>
          </p:cNvSpPr>
          <p:nvPr>
            <p:ph type="pic" sz="quarter" idx="14"/>
          </p:nvPr>
        </p:nvSpPr>
        <p:spPr>
          <a:xfrm>
            <a:off x="4885537" y="2795200"/>
            <a:ext cx="1080000" cy="1080000"/>
          </a:xfrm>
          <a:prstGeom prst="ellipse">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17" name="Picture Placeholder 8"/>
          <p:cNvSpPr>
            <a:spLocks noGrp="1"/>
          </p:cNvSpPr>
          <p:nvPr>
            <p:ph type="pic" sz="quarter" idx="13"/>
          </p:nvPr>
        </p:nvSpPr>
        <p:spPr>
          <a:xfrm>
            <a:off x="7229360" y="2795200"/>
            <a:ext cx="1080000" cy="108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Picture Placeholder 8"/>
          <p:cNvSpPr>
            <a:spLocks noGrp="1"/>
          </p:cNvSpPr>
          <p:nvPr>
            <p:ph type="pic" sz="quarter" idx="15"/>
          </p:nvPr>
        </p:nvSpPr>
        <p:spPr>
          <a:xfrm>
            <a:off x="9572468" y="2795200"/>
            <a:ext cx="1080000" cy="108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9" name="Picture Placeholder 8"/>
          <p:cNvSpPr>
            <a:spLocks noGrp="1"/>
          </p:cNvSpPr>
          <p:nvPr>
            <p:ph type="pic" sz="quarter" idx="18"/>
          </p:nvPr>
        </p:nvSpPr>
        <p:spPr>
          <a:xfrm>
            <a:off x="2541714" y="2795200"/>
            <a:ext cx="1080000" cy="108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999021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par>
                                <p:cTn id="8" presetID="6" presetClass="emph" presetSubtype="0" accel="50000" decel="50000" autoRev="1" fill="hold" grpId="1" nodeType="withEffect">
                                  <p:stCondLst>
                                    <p:cond delay="0"/>
                                  </p:stCondLst>
                                  <p:childTnLst>
                                    <p:animScale>
                                      <p:cBhvr>
                                        <p:cTn id="9" dur="500" fill="hold"/>
                                        <p:tgtEl>
                                          <p:spTgt spid="19"/>
                                        </p:tgtEl>
                                      </p:cBhvr>
                                      <p:by x="105000" y="105000"/>
                                    </p:animScale>
                                  </p:childTnLst>
                                </p:cTn>
                              </p:par>
                              <p:par>
                                <p:cTn id="10" presetID="22" presetClass="entr" presetSubtype="8" fill="hold" grpId="0" nodeType="withEffect">
                                  <p:stCondLst>
                                    <p:cond delay="70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par>
                                <p:cTn id="13" presetID="6" presetClass="emph" presetSubtype="0" accel="50000" decel="50000" autoRev="1" fill="hold" grpId="1" nodeType="withEffect">
                                  <p:stCondLst>
                                    <p:cond delay="700"/>
                                  </p:stCondLst>
                                  <p:childTnLst>
                                    <p:animScale>
                                      <p:cBhvr>
                                        <p:cTn id="14" dur="500" fill="hold"/>
                                        <p:tgtEl>
                                          <p:spTgt spid="16"/>
                                        </p:tgtEl>
                                      </p:cBhvr>
                                      <p:by x="105000" y="105000"/>
                                    </p:animScale>
                                  </p:childTnLst>
                                </p:cTn>
                              </p:par>
                              <p:par>
                                <p:cTn id="15" presetID="22" presetClass="entr" presetSubtype="8" fill="hold" grpId="0" nodeType="withEffect">
                                  <p:stCondLst>
                                    <p:cond delay="140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par>
                                <p:cTn id="18" presetID="6" presetClass="emph" presetSubtype="0" accel="50000" decel="50000" autoRev="1" fill="hold" grpId="1" nodeType="withEffect">
                                  <p:stCondLst>
                                    <p:cond delay="1400"/>
                                  </p:stCondLst>
                                  <p:childTnLst>
                                    <p:animScale>
                                      <p:cBhvr>
                                        <p:cTn id="19" dur="500" fill="hold"/>
                                        <p:tgtEl>
                                          <p:spTgt spid="17"/>
                                        </p:tgtEl>
                                      </p:cBhvr>
                                      <p:by x="105000" y="105000"/>
                                    </p:animScale>
                                  </p:childTnLst>
                                </p:cTn>
                              </p:par>
                              <p:par>
                                <p:cTn id="20" presetID="22" presetClass="entr" presetSubtype="8" fill="hold" grpId="0" nodeType="withEffect">
                                  <p:stCondLst>
                                    <p:cond delay="220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par>
                                <p:cTn id="23" presetID="6" presetClass="emph" presetSubtype="0" accel="50000" decel="50000" autoRev="1" fill="hold" grpId="1" nodeType="withEffect">
                                  <p:stCondLst>
                                    <p:cond delay="2300"/>
                                  </p:stCondLst>
                                  <p:childTnLst>
                                    <p:animScale>
                                      <p:cBhvr>
                                        <p:cTn id="24" dur="500"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8" grpId="0" animBg="1"/>
      <p:bldP spid="18" grpId="1" animBg="1"/>
      <p:bldP spid="19" grpId="0" animBg="1"/>
      <p:bldP spid="19" grpId="1" animBg="1"/>
    </p:bld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78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16" name="Picture Placeholder 8"/>
          <p:cNvSpPr>
            <a:spLocks noGrp="1"/>
          </p:cNvSpPr>
          <p:nvPr>
            <p:ph type="pic" sz="quarter" idx="14"/>
          </p:nvPr>
        </p:nvSpPr>
        <p:spPr>
          <a:xfrm>
            <a:off x="6065172" y="2795200"/>
            <a:ext cx="1080000" cy="1080000"/>
          </a:xfrm>
          <a:prstGeom prst="ellipse">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17" name="Picture Placeholder 8"/>
          <p:cNvSpPr>
            <a:spLocks noGrp="1"/>
          </p:cNvSpPr>
          <p:nvPr>
            <p:ph type="pic" sz="quarter" idx="13"/>
          </p:nvPr>
        </p:nvSpPr>
        <p:spPr>
          <a:xfrm>
            <a:off x="9189301" y="2795200"/>
            <a:ext cx="1080000" cy="108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9" name="Picture Placeholder 8"/>
          <p:cNvSpPr>
            <a:spLocks noGrp="1"/>
          </p:cNvSpPr>
          <p:nvPr>
            <p:ph type="pic" sz="quarter" idx="18"/>
          </p:nvPr>
        </p:nvSpPr>
        <p:spPr>
          <a:xfrm>
            <a:off x="2938050" y="2795200"/>
            <a:ext cx="1080000" cy="108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854861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75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par>
                                <p:cTn id="8" presetID="6" presetClass="emph" presetSubtype="0" accel="50000" decel="50000" autoRev="1" fill="hold" grpId="1" nodeType="withEffect">
                                  <p:stCondLst>
                                    <p:cond delay="750"/>
                                  </p:stCondLst>
                                  <p:childTnLst>
                                    <p:animScale>
                                      <p:cBhvr>
                                        <p:cTn id="9" dur="500" fill="hold"/>
                                        <p:tgtEl>
                                          <p:spTgt spid="19"/>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16"/>
                                        </p:tgtEl>
                                      </p:cBhvr>
                                      <p:by x="105000" y="105000"/>
                                    </p:animScale>
                                  </p:childTnLst>
                                </p:cTn>
                              </p:par>
                              <p:par>
                                <p:cTn id="15" presetID="22" presetClass="entr" presetSubtype="8" fill="hold" grpId="0" nodeType="withEffect">
                                  <p:stCondLst>
                                    <p:cond delay="125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par>
                                <p:cTn id="18" presetID="6" presetClass="emph" presetSubtype="0" accel="50000" decel="50000" autoRev="1" fill="hold" grpId="1" nodeType="withEffect">
                                  <p:stCondLst>
                                    <p:cond delay="1250"/>
                                  </p:stCondLst>
                                  <p:childTnLst>
                                    <p:animScale>
                                      <p:cBhvr>
                                        <p:cTn id="19" dur="500"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9" grpId="0" animBg="1"/>
      <p:bldP spid="19" grpId="1" animBg="1"/>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3" name="Picture Placeholder 8"/>
          <p:cNvSpPr>
            <a:spLocks noGrp="1"/>
          </p:cNvSpPr>
          <p:nvPr>
            <p:ph type="pic" sz="quarter" idx="14"/>
          </p:nvPr>
        </p:nvSpPr>
        <p:spPr>
          <a:xfrm>
            <a:off x="4009700" y="2151595"/>
            <a:ext cx="2104615" cy="2104615"/>
          </a:xfrm>
          <a:prstGeom prst="ellipse">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4" name="Picture Placeholder 8"/>
          <p:cNvSpPr>
            <a:spLocks noGrp="1"/>
          </p:cNvSpPr>
          <p:nvPr>
            <p:ph type="pic" sz="quarter" idx="13"/>
          </p:nvPr>
        </p:nvSpPr>
        <p:spPr>
          <a:xfrm>
            <a:off x="6398115" y="2151595"/>
            <a:ext cx="2104615" cy="2104615"/>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5"/>
          </p:nvPr>
        </p:nvSpPr>
        <p:spPr>
          <a:xfrm>
            <a:off x="8786530" y="2151595"/>
            <a:ext cx="2104615" cy="2104615"/>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8"/>
          </p:nvPr>
        </p:nvSpPr>
        <p:spPr>
          <a:xfrm>
            <a:off x="1621285" y="2148390"/>
            <a:ext cx="2104615" cy="2104615"/>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641723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8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1800"/>
                                  </p:stCondLst>
                                  <p:childTnLst>
                                    <p:animScale>
                                      <p:cBhvr>
                                        <p:cTn id="9" dur="500" fill="hold"/>
                                        <p:tgtEl>
                                          <p:spTgt spid="5"/>
                                        </p:tgtEl>
                                      </p:cBhvr>
                                      <p:by x="105000" y="105000"/>
                                    </p:animScale>
                                  </p:childTnLst>
                                </p:cTn>
                              </p:par>
                              <p:par>
                                <p:cTn id="10" presetID="22" presetClass="entr" presetSubtype="8" fill="hold" grpId="0" nodeType="withEffect">
                                  <p:stCondLst>
                                    <p:cond delay="110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4"/>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3"/>
                                        </p:tgtEl>
                                      </p:cBhvr>
                                      <p:by x="105000" y="105000"/>
                                    </p:animScale>
                                  </p:childTnLst>
                                </p:cTn>
                              </p:par>
                              <p:par>
                                <p:cTn id="20" presetID="22" presetClass="entr" presetSubtype="8"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par>
                                <p:cTn id="23" presetID="6" presetClass="emph" presetSubtype="0" accel="50000" decel="50000" autoRev="1" fill="hold" grpId="1" nodeType="withEffect">
                                  <p:stCondLst>
                                    <p:cond delay="0"/>
                                  </p:stCondLst>
                                  <p:childTnLst>
                                    <p:animScale>
                                      <p:cBhvr>
                                        <p:cTn id="24"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5" grpId="0" animBg="1"/>
      <p:bldP spid="5" grpId="1" animBg="1"/>
      <p:bldP spid="7" grpId="0" animBg="1"/>
      <p:bldP spid="7" grpId="1" animBg="1"/>
    </p:bld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62_Title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E55A12D-11E0-437B-89DE-E19CBD7991A6}"/>
              </a:ext>
            </a:extLst>
          </p:cNvPr>
          <p:cNvSpPr>
            <a:spLocks noGrp="1"/>
          </p:cNvSpPr>
          <p:nvPr>
            <p:ph type="title"/>
          </p:nvPr>
        </p:nvSpPr>
        <p:spPr>
          <a:xfrm>
            <a:off x="1024971" y="1175302"/>
            <a:ext cx="10146612" cy="1647411"/>
          </a:xfrm>
          <a:effectLst>
            <a:outerShdw blurRad="762000" dist="381000" dir="5400000" algn="t" rotWithShape="0">
              <a:prstClr val="black">
                <a:alpha val="30000"/>
              </a:prstClr>
            </a:outerShdw>
          </a:effectLst>
        </p:spPr>
        <p:txBody>
          <a:bodyPr/>
          <a:lstStyle>
            <a:lvl1pPr>
              <a:defRPr sz="12000" b="1" i="0">
                <a:latin typeface="+mj-lt"/>
                <a:ea typeface="Montserrat Black" charset="0"/>
                <a:cs typeface="Montserrat Black" charset="0"/>
              </a:defRPr>
            </a:lvl1pPr>
          </a:lstStyle>
          <a:p>
            <a:r>
              <a:rPr lang="en-US"/>
              <a:t>Click to edit</a:t>
            </a:r>
          </a:p>
        </p:txBody>
      </p:sp>
      <p:sp>
        <p:nvSpPr>
          <p:cNvPr id="7" name="Picture Placeholder 8">
            <a:extLst>
              <a:ext uri="{FF2B5EF4-FFF2-40B4-BE49-F238E27FC236}">
                <a16:creationId xmlns:a16="http://schemas.microsoft.com/office/drawing/2014/main" id="{7A624F98-6334-4710-B5FE-8EC9CCAE031C}"/>
              </a:ext>
            </a:extLst>
          </p:cNvPr>
          <p:cNvSpPr>
            <a:spLocks noGrp="1"/>
          </p:cNvSpPr>
          <p:nvPr>
            <p:ph type="pic" sz="quarter" idx="15"/>
          </p:nvPr>
        </p:nvSpPr>
        <p:spPr>
          <a:xfrm>
            <a:off x="6096001" y="-30480"/>
            <a:ext cx="6085840" cy="688848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238558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repeatCount="0" decel="5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par>
                                <p:cTn id="9" presetID="22" presetClass="entr" presetSubtype="8" fill="hold" grpId="0" nodeType="with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par>
                                <p:cTn id="12" presetID="6" presetClass="emph" presetSubtype="0" accel="50000" decel="50000" autoRev="1" fill="hold" grpId="1" nodeType="withEffect">
                                  <p:stCondLst>
                                    <p:cond delay="500"/>
                                  </p:stCondLst>
                                  <p:childTnLst>
                                    <p:animScale>
                                      <p:cBhvr>
                                        <p:cTn id="13"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7" grpId="1" animBg="1"/>
    </p:bldLst>
  </p:timing>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55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6B31180B-D27B-49BA-B411-1ED0D6A231CA}"/>
              </a:ext>
            </a:extLst>
          </p:cNvPr>
          <p:cNvSpPr>
            <a:spLocks noGrp="1"/>
          </p:cNvSpPr>
          <p:nvPr>
            <p:ph type="pic" sz="quarter" idx="30"/>
          </p:nvPr>
        </p:nvSpPr>
        <p:spPr>
          <a:xfrm>
            <a:off x="2027300" y="1125538"/>
            <a:ext cx="2303462"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2E1553D6-1DEC-4C3C-9DE1-9BDD1DD62804}"/>
              </a:ext>
            </a:extLst>
          </p:cNvPr>
          <p:cNvSpPr>
            <a:spLocks noGrp="1"/>
          </p:cNvSpPr>
          <p:nvPr>
            <p:ph type="pic" sz="quarter" idx="31"/>
          </p:nvPr>
        </p:nvSpPr>
        <p:spPr>
          <a:xfrm>
            <a:off x="2027300" y="3575957"/>
            <a:ext cx="2830450" cy="269784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607B0349-B996-4D43-A51A-890FFA32862D}"/>
              </a:ext>
            </a:extLst>
          </p:cNvPr>
          <p:cNvSpPr>
            <a:spLocks noGrp="1"/>
          </p:cNvSpPr>
          <p:nvPr>
            <p:ph type="pic" sz="quarter" idx="33"/>
          </p:nvPr>
        </p:nvSpPr>
        <p:spPr>
          <a:xfrm>
            <a:off x="8342374" y="3575957"/>
            <a:ext cx="2830450" cy="269784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a:extLst>
              <a:ext uri="{FF2B5EF4-FFF2-40B4-BE49-F238E27FC236}">
                <a16:creationId xmlns:a16="http://schemas.microsoft.com/office/drawing/2014/main" id="{B043AB8B-7EAE-409D-ACA6-7B218F1EF83D}"/>
              </a:ext>
            </a:extLst>
          </p:cNvPr>
          <p:cNvSpPr>
            <a:spLocks noGrp="1"/>
          </p:cNvSpPr>
          <p:nvPr>
            <p:ph type="pic" sz="quarter" idx="34"/>
          </p:nvPr>
        </p:nvSpPr>
        <p:spPr>
          <a:xfrm>
            <a:off x="6909542" y="1125538"/>
            <a:ext cx="4263283"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9189B9FD-5B0C-4540-9969-CDE20BD730F3}"/>
              </a:ext>
            </a:extLst>
          </p:cNvPr>
          <p:cNvSpPr>
            <a:spLocks noGrp="1"/>
          </p:cNvSpPr>
          <p:nvPr>
            <p:ph type="pic" sz="quarter" idx="35"/>
          </p:nvPr>
        </p:nvSpPr>
        <p:spPr>
          <a:xfrm>
            <a:off x="5007263" y="3575957"/>
            <a:ext cx="3185597" cy="269784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781711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0"/>
                                  </p:stCondLst>
                                  <p:childTnLst>
                                    <p:animScale>
                                      <p:cBhvr>
                                        <p:cTn id="9" dur="500" fill="hold"/>
                                        <p:tgtEl>
                                          <p:spTgt spid="3"/>
                                        </p:tgtEl>
                                      </p:cBhvr>
                                      <p:by x="105000" y="105000"/>
                                    </p:animScale>
                                  </p:childTnLst>
                                </p:cTn>
                              </p:par>
                              <p:par>
                                <p:cTn id="10" presetID="22" presetClass="entr" presetSubtype="8" fill="hold" grpId="0" nodeType="withEffect">
                                  <p:stCondLst>
                                    <p:cond delay="90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900"/>
                                  </p:stCondLst>
                                  <p:childTnLst>
                                    <p:animScale>
                                      <p:cBhvr>
                                        <p:cTn id="14" dur="500" fill="hold"/>
                                        <p:tgtEl>
                                          <p:spTgt spid="7"/>
                                        </p:tgtEl>
                                      </p:cBhvr>
                                      <p:by x="105000" y="105000"/>
                                    </p:animScale>
                                  </p:childTnLst>
                                </p:cTn>
                              </p:par>
                              <p:par>
                                <p:cTn id="15" presetID="22" presetClass="entr" presetSubtype="8" fill="hold" grpId="0" nodeType="withEffect">
                                  <p:stCondLst>
                                    <p:cond delay="130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par>
                                <p:cTn id="18" presetID="6" presetClass="emph" presetSubtype="0" accel="50000" decel="50000" autoRev="1" fill="hold" grpId="1" nodeType="withEffect">
                                  <p:stCondLst>
                                    <p:cond delay="1300"/>
                                  </p:stCondLst>
                                  <p:childTnLst>
                                    <p:animScale>
                                      <p:cBhvr>
                                        <p:cTn id="19" dur="500" fill="hold"/>
                                        <p:tgtEl>
                                          <p:spTgt spid="4"/>
                                        </p:tgtEl>
                                      </p:cBhvr>
                                      <p:by x="105000" y="105000"/>
                                    </p:animScale>
                                  </p:childTnLst>
                                </p:cTn>
                              </p:par>
                              <p:par>
                                <p:cTn id="20" presetID="22" presetClass="entr" presetSubtype="8" fill="hold" grpId="0" nodeType="withEffect">
                                  <p:stCondLst>
                                    <p:cond delay="170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par>
                                <p:cTn id="23" presetID="6" presetClass="emph" presetSubtype="0" accel="50000" decel="50000" autoRev="1" fill="hold" grpId="1" nodeType="withEffect">
                                  <p:stCondLst>
                                    <p:cond delay="1700"/>
                                  </p:stCondLst>
                                  <p:childTnLst>
                                    <p:animScale>
                                      <p:cBhvr>
                                        <p:cTn id="24" dur="500" fill="hold"/>
                                        <p:tgtEl>
                                          <p:spTgt spid="8"/>
                                        </p:tgtEl>
                                      </p:cBhvr>
                                      <p:by x="105000" y="105000"/>
                                    </p:animScale>
                                  </p:childTnLst>
                                </p:cTn>
                              </p:par>
                              <p:par>
                                <p:cTn id="25" presetID="22" presetClass="entr" presetSubtype="8" fill="hold" grpId="0" nodeType="withEffect">
                                  <p:stCondLst>
                                    <p:cond delay="210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par>
                                <p:cTn id="28" presetID="6" presetClass="emph" presetSubtype="0" accel="50000" decel="50000" autoRev="1" fill="hold" grpId="1" nodeType="withEffect">
                                  <p:stCondLst>
                                    <p:cond delay="2100"/>
                                  </p:stCondLst>
                                  <p:childTnLst>
                                    <p:animScale>
                                      <p:cBhvr>
                                        <p:cTn id="2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6" grpId="0" animBg="1"/>
      <p:bldP spid="6" grpId="1" animBg="1"/>
      <p:bldP spid="7" grpId="0" animBg="1"/>
      <p:bldP spid="7" grpId="1" animBg="1"/>
      <p:bldP spid="8" grpId="0" animBg="1"/>
      <p:bldP spid="8" grpId="1"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6_Custom Layout">
    <p:spTree>
      <p:nvGrpSpPr>
        <p:cNvPr id="1" name=""/>
        <p:cNvGrpSpPr/>
        <p:nvPr/>
      </p:nvGrpSpPr>
      <p:grpSpPr>
        <a:xfrm>
          <a:off x="0" y="0"/>
          <a:ext cx="0" cy="0"/>
          <a:chOff x="0" y="0"/>
          <a:chExt cx="0" cy="0"/>
        </a:xfrm>
      </p:grpSpPr>
      <p:sp>
        <p:nvSpPr>
          <p:cNvPr id="6" name="Title 5"/>
          <p:cNvSpPr>
            <a:spLocks noGrp="1"/>
          </p:cNvSpPr>
          <p:nvPr>
            <p:ph type="title"/>
          </p:nvPr>
        </p:nvSpPr>
        <p:spPr>
          <a:xfrm>
            <a:off x="2028825" y="946702"/>
            <a:ext cx="4067176" cy="2002975"/>
          </a:xfrm>
        </p:spPr>
        <p:txBody>
          <a:bodyPr/>
          <a:lstStyle/>
          <a:p>
            <a:r>
              <a:rPr lang="en-US"/>
              <a:t>Click to edit Master title style</a:t>
            </a:r>
          </a:p>
        </p:txBody>
      </p:sp>
      <p:sp>
        <p:nvSpPr>
          <p:cNvPr id="3" name="Picture Placeholder 8">
            <a:extLst>
              <a:ext uri="{FF2B5EF4-FFF2-40B4-BE49-F238E27FC236}">
                <a16:creationId xmlns:a16="http://schemas.microsoft.com/office/drawing/2014/main" id="{5C20C475-CFD8-44C2-886A-7185769DC739}"/>
              </a:ext>
            </a:extLst>
          </p:cNvPr>
          <p:cNvSpPr>
            <a:spLocks noGrp="1"/>
          </p:cNvSpPr>
          <p:nvPr>
            <p:ph type="pic" sz="quarter" idx="12"/>
          </p:nvPr>
        </p:nvSpPr>
        <p:spPr>
          <a:xfrm>
            <a:off x="6172200" y="0"/>
            <a:ext cx="414337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13602410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56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6B31180B-D27B-49BA-B411-1ED0D6A231CA}"/>
              </a:ext>
            </a:extLst>
          </p:cNvPr>
          <p:cNvSpPr>
            <a:spLocks noGrp="1"/>
          </p:cNvSpPr>
          <p:nvPr>
            <p:ph type="pic" sz="quarter" idx="30"/>
          </p:nvPr>
        </p:nvSpPr>
        <p:spPr>
          <a:xfrm>
            <a:off x="2027300" y="1125538"/>
            <a:ext cx="2303462"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607B0349-B996-4D43-A51A-890FFA32862D}"/>
              </a:ext>
            </a:extLst>
          </p:cNvPr>
          <p:cNvSpPr>
            <a:spLocks noGrp="1"/>
          </p:cNvSpPr>
          <p:nvPr>
            <p:ph type="pic" sz="quarter" idx="33"/>
          </p:nvPr>
        </p:nvSpPr>
        <p:spPr>
          <a:xfrm>
            <a:off x="2027300" y="3575957"/>
            <a:ext cx="9145524" cy="269784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a:extLst>
              <a:ext uri="{FF2B5EF4-FFF2-40B4-BE49-F238E27FC236}">
                <a16:creationId xmlns:a16="http://schemas.microsoft.com/office/drawing/2014/main" id="{B043AB8B-7EAE-409D-ACA6-7B218F1EF83D}"/>
              </a:ext>
            </a:extLst>
          </p:cNvPr>
          <p:cNvSpPr>
            <a:spLocks noGrp="1"/>
          </p:cNvSpPr>
          <p:nvPr>
            <p:ph type="pic" sz="quarter" idx="34"/>
          </p:nvPr>
        </p:nvSpPr>
        <p:spPr>
          <a:xfrm>
            <a:off x="6909542" y="1125538"/>
            <a:ext cx="4263283"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113215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0"/>
                                  </p:stCondLst>
                                  <p:childTnLst>
                                    <p:animScale>
                                      <p:cBhvr>
                                        <p:cTn id="9" dur="500" fill="hold"/>
                                        <p:tgtEl>
                                          <p:spTgt spid="3"/>
                                        </p:tgtEl>
                                      </p:cBhvr>
                                      <p:by x="105000" y="105000"/>
                                    </p:animScale>
                                  </p:childTnLst>
                                </p:cTn>
                              </p:par>
                              <p:par>
                                <p:cTn id="10" presetID="22" presetClass="entr" presetSubtype="8" fill="hold" grpId="0" nodeType="withEffect">
                                  <p:stCondLst>
                                    <p:cond delay="75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7"/>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6" grpId="0" animBg="1"/>
      <p:bldP spid="6" grpId="1" animBg="1"/>
      <p:bldP spid="7" grpId="0" animBg="1"/>
      <p:bldP spid="7" grpId="1" animBg="1"/>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57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6B31180B-D27B-49BA-B411-1ED0D6A231CA}"/>
              </a:ext>
            </a:extLst>
          </p:cNvPr>
          <p:cNvSpPr>
            <a:spLocks noGrp="1"/>
          </p:cNvSpPr>
          <p:nvPr>
            <p:ph type="pic" sz="quarter" idx="30"/>
          </p:nvPr>
        </p:nvSpPr>
        <p:spPr>
          <a:xfrm>
            <a:off x="2027300" y="1125538"/>
            <a:ext cx="2303462"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2E1553D6-1DEC-4C3C-9DE1-9BDD1DD62804}"/>
              </a:ext>
            </a:extLst>
          </p:cNvPr>
          <p:cNvSpPr>
            <a:spLocks noGrp="1"/>
          </p:cNvSpPr>
          <p:nvPr>
            <p:ph type="pic" sz="quarter" idx="31"/>
          </p:nvPr>
        </p:nvSpPr>
        <p:spPr>
          <a:xfrm>
            <a:off x="2027301" y="3575957"/>
            <a:ext cx="2303462" cy="269784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a:extLst>
              <a:ext uri="{FF2B5EF4-FFF2-40B4-BE49-F238E27FC236}">
                <a16:creationId xmlns:a16="http://schemas.microsoft.com/office/drawing/2014/main" id="{B043AB8B-7EAE-409D-ACA6-7B218F1EF83D}"/>
              </a:ext>
            </a:extLst>
          </p:cNvPr>
          <p:cNvSpPr>
            <a:spLocks noGrp="1"/>
          </p:cNvSpPr>
          <p:nvPr>
            <p:ph type="pic" sz="quarter" idx="34"/>
          </p:nvPr>
        </p:nvSpPr>
        <p:spPr>
          <a:xfrm>
            <a:off x="6909542" y="1125538"/>
            <a:ext cx="4263283" cy="51482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9189B9FD-5B0C-4540-9969-CDE20BD730F3}"/>
              </a:ext>
            </a:extLst>
          </p:cNvPr>
          <p:cNvSpPr>
            <a:spLocks noGrp="1"/>
          </p:cNvSpPr>
          <p:nvPr>
            <p:ph type="pic" sz="quarter" idx="35"/>
          </p:nvPr>
        </p:nvSpPr>
        <p:spPr>
          <a:xfrm>
            <a:off x="4468390" y="3575956"/>
            <a:ext cx="2303524" cy="269784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94892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0"/>
                                  </p:stCondLst>
                                  <p:childTnLst>
                                    <p:animScale>
                                      <p:cBhvr>
                                        <p:cTn id="9" dur="500" fill="hold"/>
                                        <p:tgtEl>
                                          <p:spTgt spid="3"/>
                                        </p:tgtEl>
                                      </p:cBhvr>
                                      <p:by x="105000" y="105000"/>
                                    </p:animScale>
                                  </p:childTnLst>
                                </p:cTn>
                              </p:par>
                              <p:par>
                                <p:cTn id="10" presetID="22" presetClass="entr" presetSubtype="8" fill="hold" grpId="0" nodeType="withEffect">
                                  <p:stCondLst>
                                    <p:cond delay="90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900"/>
                                  </p:stCondLst>
                                  <p:childTnLst>
                                    <p:animScale>
                                      <p:cBhvr>
                                        <p:cTn id="14" dur="500" fill="hold"/>
                                        <p:tgtEl>
                                          <p:spTgt spid="7"/>
                                        </p:tgtEl>
                                      </p:cBhvr>
                                      <p:by x="105000" y="105000"/>
                                    </p:animScale>
                                  </p:childTnLst>
                                </p:cTn>
                              </p:par>
                              <p:par>
                                <p:cTn id="15" presetID="22" presetClass="entr" presetSubtype="8" fill="hold" grpId="0" nodeType="withEffect">
                                  <p:stCondLst>
                                    <p:cond delay="130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par>
                                <p:cTn id="18" presetID="6" presetClass="emph" presetSubtype="0" accel="50000" decel="50000" autoRev="1" fill="hold" grpId="1" nodeType="withEffect">
                                  <p:stCondLst>
                                    <p:cond delay="1300"/>
                                  </p:stCondLst>
                                  <p:childTnLst>
                                    <p:animScale>
                                      <p:cBhvr>
                                        <p:cTn id="19" dur="500" fill="hold"/>
                                        <p:tgtEl>
                                          <p:spTgt spid="4"/>
                                        </p:tgtEl>
                                      </p:cBhvr>
                                      <p:by x="105000" y="105000"/>
                                    </p:animScale>
                                  </p:childTnLst>
                                </p:cTn>
                              </p:par>
                              <p:par>
                                <p:cTn id="20" presetID="22" presetClass="entr" presetSubtype="8" fill="hold" grpId="0" nodeType="withEffect">
                                  <p:stCondLst>
                                    <p:cond delay="170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par>
                                <p:cTn id="23" presetID="6" presetClass="emph" presetSubtype="0" accel="50000" decel="50000" autoRev="1" fill="hold" grpId="1" nodeType="withEffect">
                                  <p:stCondLst>
                                    <p:cond delay="1700"/>
                                  </p:stCondLst>
                                  <p:childTnLst>
                                    <p:animScale>
                                      <p:cBhvr>
                                        <p:cTn id="24"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7" grpId="0" animBg="1"/>
      <p:bldP spid="7" grpId="1" animBg="1"/>
      <p:bldP spid="8" grpId="0" animBg="1"/>
      <p:bldP spid="8" grpId="1" animBg="1"/>
    </p:bld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58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6B31180B-D27B-49BA-B411-1ED0D6A231CA}"/>
              </a:ext>
            </a:extLst>
          </p:cNvPr>
          <p:cNvSpPr>
            <a:spLocks noGrp="1"/>
          </p:cNvSpPr>
          <p:nvPr>
            <p:ph type="pic" sz="quarter" idx="30"/>
          </p:nvPr>
        </p:nvSpPr>
        <p:spPr>
          <a:xfrm>
            <a:off x="2027299" y="1125538"/>
            <a:ext cx="4744583"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2E1553D6-1DEC-4C3C-9DE1-9BDD1DD62804}"/>
              </a:ext>
            </a:extLst>
          </p:cNvPr>
          <p:cNvSpPr>
            <a:spLocks noGrp="1"/>
          </p:cNvSpPr>
          <p:nvPr>
            <p:ph type="pic" sz="quarter" idx="31"/>
          </p:nvPr>
        </p:nvSpPr>
        <p:spPr>
          <a:xfrm>
            <a:off x="2027301" y="3575957"/>
            <a:ext cx="2303462" cy="269784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a:extLst>
              <a:ext uri="{FF2B5EF4-FFF2-40B4-BE49-F238E27FC236}">
                <a16:creationId xmlns:a16="http://schemas.microsoft.com/office/drawing/2014/main" id="{B043AB8B-7EAE-409D-ACA6-7B218F1EF83D}"/>
              </a:ext>
            </a:extLst>
          </p:cNvPr>
          <p:cNvSpPr>
            <a:spLocks noGrp="1"/>
          </p:cNvSpPr>
          <p:nvPr>
            <p:ph type="pic" sz="quarter" idx="34"/>
          </p:nvPr>
        </p:nvSpPr>
        <p:spPr>
          <a:xfrm>
            <a:off x="6909542" y="1125538"/>
            <a:ext cx="4263283" cy="51482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027984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0"/>
                                  </p:stCondLst>
                                  <p:childTnLst>
                                    <p:animScale>
                                      <p:cBhvr>
                                        <p:cTn id="9" dur="500" fill="hold"/>
                                        <p:tgtEl>
                                          <p:spTgt spid="3"/>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7"/>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7" grpId="0" animBg="1"/>
      <p:bldP spid="7" grpId="1" animBg="1"/>
    </p:bld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59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6B31180B-D27B-49BA-B411-1ED0D6A231CA}"/>
              </a:ext>
            </a:extLst>
          </p:cNvPr>
          <p:cNvSpPr>
            <a:spLocks noGrp="1"/>
          </p:cNvSpPr>
          <p:nvPr>
            <p:ph type="pic" sz="quarter" idx="30"/>
          </p:nvPr>
        </p:nvSpPr>
        <p:spPr>
          <a:xfrm>
            <a:off x="4465700" y="1125538"/>
            <a:ext cx="2303462"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607B0349-B996-4D43-A51A-890FFA32862D}"/>
              </a:ext>
            </a:extLst>
          </p:cNvPr>
          <p:cNvSpPr>
            <a:spLocks noGrp="1"/>
          </p:cNvSpPr>
          <p:nvPr>
            <p:ph type="pic" sz="quarter" idx="33"/>
          </p:nvPr>
        </p:nvSpPr>
        <p:spPr>
          <a:xfrm>
            <a:off x="9020175" y="3575957"/>
            <a:ext cx="2152649" cy="123416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a:extLst>
              <a:ext uri="{FF2B5EF4-FFF2-40B4-BE49-F238E27FC236}">
                <a16:creationId xmlns:a16="http://schemas.microsoft.com/office/drawing/2014/main" id="{B043AB8B-7EAE-409D-ACA6-7B218F1EF83D}"/>
              </a:ext>
            </a:extLst>
          </p:cNvPr>
          <p:cNvSpPr>
            <a:spLocks noGrp="1"/>
          </p:cNvSpPr>
          <p:nvPr>
            <p:ph type="pic" sz="quarter" idx="34"/>
          </p:nvPr>
        </p:nvSpPr>
        <p:spPr>
          <a:xfrm>
            <a:off x="6909542" y="1125538"/>
            <a:ext cx="4263283"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9189B9FD-5B0C-4540-9969-CDE20BD730F3}"/>
              </a:ext>
            </a:extLst>
          </p:cNvPr>
          <p:cNvSpPr>
            <a:spLocks noGrp="1"/>
          </p:cNvSpPr>
          <p:nvPr>
            <p:ph type="pic" sz="quarter" idx="35"/>
          </p:nvPr>
        </p:nvSpPr>
        <p:spPr>
          <a:xfrm>
            <a:off x="4330761" y="3575957"/>
            <a:ext cx="4556063" cy="269784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a:extLst>
              <a:ext uri="{FF2B5EF4-FFF2-40B4-BE49-F238E27FC236}">
                <a16:creationId xmlns:a16="http://schemas.microsoft.com/office/drawing/2014/main" id="{607B0349-B996-4D43-A51A-890FFA32862D}"/>
              </a:ext>
            </a:extLst>
          </p:cNvPr>
          <p:cNvSpPr>
            <a:spLocks noGrp="1"/>
          </p:cNvSpPr>
          <p:nvPr>
            <p:ph type="pic" sz="quarter" idx="37"/>
          </p:nvPr>
        </p:nvSpPr>
        <p:spPr>
          <a:xfrm>
            <a:off x="9020175" y="4962525"/>
            <a:ext cx="2152649" cy="13112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a:extLst>
              <a:ext uri="{FF2B5EF4-FFF2-40B4-BE49-F238E27FC236}">
                <a16:creationId xmlns:a16="http://schemas.microsoft.com/office/drawing/2014/main" id="{607B0349-B996-4D43-A51A-890FFA32862D}"/>
              </a:ext>
            </a:extLst>
          </p:cNvPr>
          <p:cNvSpPr>
            <a:spLocks noGrp="1"/>
          </p:cNvSpPr>
          <p:nvPr>
            <p:ph type="pic" sz="quarter" idx="38"/>
          </p:nvPr>
        </p:nvSpPr>
        <p:spPr>
          <a:xfrm>
            <a:off x="2027238" y="3575957"/>
            <a:ext cx="2152649" cy="123416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Picture Placeholder 8">
            <a:extLst>
              <a:ext uri="{FF2B5EF4-FFF2-40B4-BE49-F238E27FC236}">
                <a16:creationId xmlns:a16="http://schemas.microsoft.com/office/drawing/2014/main" id="{607B0349-B996-4D43-A51A-890FFA32862D}"/>
              </a:ext>
            </a:extLst>
          </p:cNvPr>
          <p:cNvSpPr>
            <a:spLocks noGrp="1"/>
          </p:cNvSpPr>
          <p:nvPr>
            <p:ph type="pic" sz="quarter" idx="39"/>
          </p:nvPr>
        </p:nvSpPr>
        <p:spPr>
          <a:xfrm>
            <a:off x="2027238" y="4962525"/>
            <a:ext cx="2152649" cy="131127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51546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par>
                                <p:cTn id="10" presetID="22" presetClass="entr" presetSubtype="8" fill="hold" grpId="0" nodeType="withEffect">
                                  <p:stCondLst>
                                    <p:cond delay="75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7"/>
                                        </p:tgtEl>
                                      </p:cBhvr>
                                      <p:by x="105000" y="105000"/>
                                    </p:animScale>
                                  </p:childTnLst>
                                </p:cTn>
                              </p:par>
                              <p:par>
                                <p:cTn id="15" presetID="22" presetClass="entr" presetSubtype="8" fill="hold" grpId="0" nodeType="withEffect">
                                  <p:stCondLst>
                                    <p:cond delay="125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par>
                                <p:cTn id="18" presetID="6" presetClass="emph" presetSubtype="0" accel="50000" decel="50000" autoRev="1" fill="hold" grpId="1" nodeType="withEffect">
                                  <p:stCondLst>
                                    <p:cond delay="1250"/>
                                  </p:stCondLst>
                                  <p:childTnLst>
                                    <p:animScale>
                                      <p:cBhvr>
                                        <p:cTn id="19" dur="500" fill="hold"/>
                                        <p:tgtEl>
                                          <p:spTgt spid="11"/>
                                        </p:tgtEl>
                                      </p:cBhvr>
                                      <p:by x="105000" y="105000"/>
                                    </p:animScale>
                                  </p:childTnLst>
                                </p:cTn>
                              </p:par>
                              <p:par>
                                <p:cTn id="20" presetID="22" presetClass="entr" presetSubtype="8" fill="hold" grpId="0" nodeType="withEffect">
                                  <p:stCondLst>
                                    <p:cond delay="150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par>
                                <p:cTn id="23" presetID="6" presetClass="emph" presetSubtype="0" accel="50000" decel="50000" autoRev="1" fill="hold" grpId="1" nodeType="withEffect">
                                  <p:stCondLst>
                                    <p:cond delay="1500"/>
                                  </p:stCondLst>
                                  <p:childTnLst>
                                    <p:animScale>
                                      <p:cBhvr>
                                        <p:cTn id="24" dur="500" fill="hold"/>
                                        <p:tgtEl>
                                          <p:spTgt spid="12"/>
                                        </p:tgtEl>
                                      </p:cBhvr>
                                      <p:by x="105000" y="105000"/>
                                    </p:animScale>
                                  </p:childTnLst>
                                </p:cTn>
                              </p:par>
                              <p:par>
                                <p:cTn id="25" presetID="22" presetClass="entr" presetSubtype="8" fill="hold" grpId="0" nodeType="withEffect">
                                  <p:stCondLst>
                                    <p:cond delay="175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par>
                                <p:cTn id="28" presetID="6" presetClass="emph" presetSubtype="0" accel="50000" decel="50000" autoRev="1" fill="hold" grpId="1" nodeType="withEffect">
                                  <p:stCondLst>
                                    <p:cond delay="1750"/>
                                  </p:stCondLst>
                                  <p:childTnLst>
                                    <p:animScale>
                                      <p:cBhvr>
                                        <p:cTn id="29" dur="500" fill="hold"/>
                                        <p:tgtEl>
                                          <p:spTgt spid="8"/>
                                        </p:tgtEl>
                                      </p:cBhvr>
                                      <p:by x="105000" y="105000"/>
                                    </p:animScale>
                                  </p:childTnLst>
                                </p:cTn>
                              </p:par>
                              <p:par>
                                <p:cTn id="30" presetID="22" presetClass="entr" presetSubtype="8" fill="hold" grpId="0" nodeType="withEffect">
                                  <p:stCondLst>
                                    <p:cond delay="200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par>
                                <p:cTn id="33" presetID="6" presetClass="emph" presetSubtype="0" accel="50000" decel="50000" autoRev="1" fill="hold" grpId="1" nodeType="withEffect">
                                  <p:stCondLst>
                                    <p:cond delay="2000"/>
                                  </p:stCondLst>
                                  <p:childTnLst>
                                    <p:animScale>
                                      <p:cBhvr>
                                        <p:cTn id="34" dur="500" fill="hold"/>
                                        <p:tgtEl>
                                          <p:spTgt spid="6"/>
                                        </p:tgtEl>
                                      </p:cBhvr>
                                      <p:by x="105000" y="105000"/>
                                    </p:animScale>
                                  </p:childTnLst>
                                </p:cTn>
                              </p:par>
                              <p:par>
                                <p:cTn id="35" presetID="22" presetClass="entr" presetSubtype="8" fill="hold" grpId="0" nodeType="withEffect">
                                  <p:stCondLst>
                                    <p:cond delay="225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par>
                                <p:cTn id="38" presetID="6" presetClass="emph" presetSubtype="0" accel="50000" decel="50000" autoRev="1" fill="hold" grpId="1" nodeType="withEffect">
                                  <p:stCondLst>
                                    <p:cond delay="2250"/>
                                  </p:stCondLst>
                                  <p:childTnLst>
                                    <p:animScale>
                                      <p:cBhvr>
                                        <p:cTn id="39"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6" grpId="0" animBg="1"/>
      <p:bldP spid="6" grpId="1" animBg="1"/>
      <p:bldP spid="7" grpId="0" animBg="1"/>
      <p:bldP spid="7" grpId="1" animBg="1"/>
      <p:bldP spid="8" grpId="0" animBg="1"/>
      <p:bldP spid="8" grpId="1" animBg="1"/>
      <p:bldP spid="10" grpId="0" animBg="1"/>
      <p:bldP spid="10" grpId="1" animBg="1"/>
      <p:bldP spid="11" grpId="0" animBg="1"/>
      <p:bldP spid="11" grpId="1" animBg="1"/>
      <p:bldP spid="12" grpId="0" animBg="1"/>
      <p:bldP spid="12" grpId="1" animBg="1"/>
    </p:bld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57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219B21D2-43BF-44BE-8F5F-2A5834A9A253}"/>
              </a:ext>
            </a:extLst>
          </p:cNvPr>
          <p:cNvSpPr>
            <a:spLocks noGrp="1"/>
          </p:cNvSpPr>
          <p:nvPr>
            <p:ph type="pic" sz="quarter" idx="30"/>
          </p:nvPr>
        </p:nvSpPr>
        <p:spPr>
          <a:xfrm>
            <a:off x="6095999" y="3429000"/>
            <a:ext cx="5076825"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69792BF1-2F1C-4104-963B-7CBA016ED877}"/>
              </a:ext>
            </a:extLst>
          </p:cNvPr>
          <p:cNvSpPr>
            <a:spLocks noGrp="1"/>
          </p:cNvSpPr>
          <p:nvPr>
            <p:ph type="pic" sz="quarter" idx="31"/>
          </p:nvPr>
        </p:nvSpPr>
        <p:spPr>
          <a:xfrm>
            <a:off x="2027238" y="0"/>
            <a:ext cx="4068761"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704226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4"/>
                                        </p:tgtEl>
                                      </p:cBhvr>
                                      <p:by x="105000" y="105000"/>
                                    </p:animScale>
                                  </p:childTnLst>
                                </p:cTn>
                              </p:par>
                              <p:par>
                                <p:cTn id="10" presetID="22" presetClass="entr" presetSubtype="8" fill="hold" grpId="0" nodeType="withEffect">
                                  <p:stCondLst>
                                    <p:cond delay="200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par>
                                <p:cTn id="13" presetID="6" presetClass="emph" presetSubtype="0" accel="50000" decel="50000" autoRev="1" fill="hold" grpId="1" nodeType="withEffect">
                                  <p:stCondLst>
                                    <p:cond delay="2000"/>
                                  </p:stCondLst>
                                  <p:childTnLst>
                                    <p:animScale>
                                      <p:cBhvr>
                                        <p:cTn id="14"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58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1016000" y="0"/>
            <a:ext cx="1117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B6F0C670-BB95-47F5-BB08-C913FD10E415}"/>
              </a:ext>
            </a:extLst>
          </p:cNvPr>
          <p:cNvSpPr>
            <a:spLocks noGrp="1"/>
          </p:cNvSpPr>
          <p:nvPr>
            <p:ph type="pic" sz="quarter" idx="31"/>
          </p:nvPr>
        </p:nvSpPr>
        <p:spPr>
          <a:xfrm>
            <a:off x="3035301" y="3429000"/>
            <a:ext cx="3060700"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743185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200"/>
                                  </p:stCondLst>
                                  <p:childTnLst>
                                    <p:animScale>
                                      <p:cBhvr>
                                        <p:cTn id="14"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59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1016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221095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60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1016000" y="0"/>
            <a:ext cx="2019300"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 name="Picture Placeholder 8">
            <a:extLst>
              <a:ext uri="{FF2B5EF4-FFF2-40B4-BE49-F238E27FC236}">
                <a16:creationId xmlns:a16="http://schemas.microsoft.com/office/drawing/2014/main" id="{43B44CB7-8865-4225-8490-953C9C551346}"/>
              </a:ext>
            </a:extLst>
          </p:cNvPr>
          <p:cNvSpPr>
            <a:spLocks noGrp="1"/>
          </p:cNvSpPr>
          <p:nvPr>
            <p:ph type="pic" sz="quarter" idx="13"/>
          </p:nvPr>
        </p:nvSpPr>
        <p:spPr>
          <a:xfrm>
            <a:off x="1016000" y="3429000"/>
            <a:ext cx="2019300"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1">
            <a:extLst>
              <a:ext uri="{FF2B5EF4-FFF2-40B4-BE49-F238E27FC236}">
                <a16:creationId xmlns:a16="http://schemas.microsoft.com/office/drawing/2014/main" id="{C975DCF0-B58E-4E01-B5DD-E877186DC0CD}"/>
              </a:ext>
            </a:extLst>
          </p:cNvPr>
          <p:cNvSpPr>
            <a:spLocks noGrp="1"/>
          </p:cNvSpPr>
          <p:nvPr>
            <p:ph type="title"/>
          </p:nvPr>
        </p:nvSpPr>
        <p:spPr>
          <a:xfrm>
            <a:off x="7101840" y="946702"/>
            <a:ext cx="4079681" cy="1249845"/>
          </a:xfrm>
        </p:spPr>
        <p:txBody>
          <a:bodyPr/>
          <a:lstStyle/>
          <a:p>
            <a:r>
              <a:rPr lang="en-US"/>
              <a:t>Click to edit Master title style</a:t>
            </a:r>
          </a:p>
        </p:txBody>
      </p:sp>
    </p:spTree>
    <p:extLst>
      <p:ext uri="{BB962C8B-B14F-4D97-AF65-F5344CB8AC3E}">
        <p14:creationId xmlns:p14="http://schemas.microsoft.com/office/powerpoint/2010/main" val="1052530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animBg="1"/>
      <p:bldP spid="3" grpId="1" animBg="1"/>
    </p:bld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61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43B44CB7-8865-4225-8490-953C9C551346}"/>
              </a:ext>
            </a:extLst>
          </p:cNvPr>
          <p:cNvSpPr>
            <a:spLocks noGrp="1"/>
          </p:cNvSpPr>
          <p:nvPr>
            <p:ph type="pic" sz="quarter" idx="13"/>
          </p:nvPr>
        </p:nvSpPr>
        <p:spPr>
          <a:xfrm>
            <a:off x="3035299" y="3429000"/>
            <a:ext cx="3060699" cy="342899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1">
            <a:extLst>
              <a:ext uri="{FF2B5EF4-FFF2-40B4-BE49-F238E27FC236}">
                <a16:creationId xmlns:a16="http://schemas.microsoft.com/office/drawing/2014/main" id="{C975DCF0-B58E-4E01-B5DD-E877186DC0CD}"/>
              </a:ext>
            </a:extLst>
          </p:cNvPr>
          <p:cNvSpPr>
            <a:spLocks noGrp="1"/>
          </p:cNvSpPr>
          <p:nvPr>
            <p:ph type="title"/>
          </p:nvPr>
        </p:nvSpPr>
        <p:spPr>
          <a:xfrm>
            <a:off x="7101840" y="946702"/>
            <a:ext cx="4079681" cy="1249845"/>
          </a:xfrm>
        </p:spPr>
        <p:txBody>
          <a:bodyPr/>
          <a:lstStyle/>
          <a:p>
            <a:r>
              <a:rPr lang="en-US"/>
              <a:t>Click to edit Master title style</a:t>
            </a:r>
          </a:p>
        </p:txBody>
      </p:sp>
      <p:sp>
        <p:nvSpPr>
          <p:cNvPr id="6" name="Picture Placeholder 8">
            <a:extLst>
              <a:ext uri="{FF2B5EF4-FFF2-40B4-BE49-F238E27FC236}">
                <a16:creationId xmlns:a16="http://schemas.microsoft.com/office/drawing/2014/main" id="{0E9354BC-A38D-49AC-B33C-37DBC74E7647}"/>
              </a:ext>
            </a:extLst>
          </p:cNvPr>
          <p:cNvSpPr>
            <a:spLocks noGrp="1"/>
          </p:cNvSpPr>
          <p:nvPr>
            <p:ph type="pic" sz="quarter" idx="14"/>
          </p:nvPr>
        </p:nvSpPr>
        <p:spPr>
          <a:xfrm>
            <a:off x="3035299" y="1"/>
            <a:ext cx="3060699" cy="342899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915557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4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3"/>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6" grpId="0" animBg="1"/>
      <p:bldP spid="6" grpId="1" animBg="1"/>
    </p:bld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44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43B44CB7-8865-4225-8490-953C9C551346}"/>
              </a:ext>
            </a:extLst>
          </p:cNvPr>
          <p:cNvSpPr>
            <a:spLocks noGrp="1"/>
          </p:cNvSpPr>
          <p:nvPr>
            <p:ph type="pic" sz="quarter" idx="13"/>
          </p:nvPr>
        </p:nvSpPr>
        <p:spPr>
          <a:xfrm>
            <a:off x="8112126" y="3429000"/>
            <a:ext cx="3060699" cy="342899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1">
            <a:extLst>
              <a:ext uri="{FF2B5EF4-FFF2-40B4-BE49-F238E27FC236}">
                <a16:creationId xmlns:a16="http://schemas.microsoft.com/office/drawing/2014/main" id="{C975DCF0-B58E-4E01-B5DD-E877186DC0CD}"/>
              </a:ext>
            </a:extLst>
          </p:cNvPr>
          <p:cNvSpPr>
            <a:spLocks noGrp="1"/>
          </p:cNvSpPr>
          <p:nvPr>
            <p:ph type="title"/>
          </p:nvPr>
        </p:nvSpPr>
        <p:spPr>
          <a:xfrm>
            <a:off x="2027238" y="946702"/>
            <a:ext cx="4079681" cy="1249845"/>
          </a:xfrm>
        </p:spPr>
        <p:txBody>
          <a:bodyPr/>
          <a:lstStyle/>
          <a:p>
            <a:r>
              <a:rPr lang="en-US"/>
              <a:t>Click to edit Master title style</a:t>
            </a:r>
          </a:p>
        </p:txBody>
      </p:sp>
      <p:sp>
        <p:nvSpPr>
          <p:cNvPr id="6" name="Picture Placeholder 8">
            <a:extLst>
              <a:ext uri="{FF2B5EF4-FFF2-40B4-BE49-F238E27FC236}">
                <a16:creationId xmlns:a16="http://schemas.microsoft.com/office/drawing/2014/main" id="{0E9354BC-A38D-49AC-B33C-37DBC74E7647}"/>
              </a:ext>
            </a:extLst>
          </p:cNvPr>
          <p:cNvSpPr>
            <a:spLocks noGrp="1"/>
          </p:cNvSpPr>
          <p:nvPr>
            <p:ph type="pic" sz="quarter" idx="14"/>
          </p:nvPr>
        </p:nvSpPr>
        <p:spPr>
          <a:xfrm>
            <a:off x="8112126" y="1"/>
            <a:ext cx="3060699" cy="342899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926661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4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3"/>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6" grpId="0" animBg="1"/>
      <p:bldP spid="6" grpId="1"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9_Custom Layout">
    <p:spTree>
      <p:nvGrpSpPr>
        <p:cNvPr id="1" name=""/>
        <p:cNvGrpSpPr/>
        <p:nvPr/>
      </p:nvGrpSpPr>
      <p:grpSpPr>
        <a:xfrm>
          <a:off x="0" y="0"/>
          <a:ext cx="0" cy="0"/>
          <a:chOff x="0" y="0"/>
          <a:chExt cx="0" cy="0"/>
        </a:xfrm>
      </p:grpSpPr>
      <p:sp>
        <p:nvSpPr>
          <p:cNvPr id="6" name="Title 5"/>
          <p:cNvSpPr>
            <a:spLocks noGrp="1"/>
          </p:cNvSpPr>
          <p:nvPr>
            <p:ph type="title"/>
          </p:nvPr>
        </p:nvSpPr>
        <p:spPr>
          <a:xfrm>
            <a:off x="2028825" y="946703"/>
            <a:ext cx="4067176" cy="1308996"/>
          </a:xfrm>
        </p:spPr>
        <p:txBody>
          <a:bodyPr/>
          <a:lstStyle/>
          <a:p>
            <a:r>
              <a:rPr lang="en-US"/>
              <a:t>Click to edit Master title style</a:t>
            </a:r>
          </a:p>
        </p:txBody>
      </p:sp>
      <p:sp>
        <p:nvSpPr>
          <p:cNvPr id="3" name="Picture Placeholder 8">
            <a:extLst>
              <a:ext uri="{FF2B5EF4-FFF2-40B4-BE49-F238E27FC236}">
                <a16:creationId xmlns:a16="http://schemas.microsoft.com/office/drawing/2014/main" id="{9A2D4F83-68C8-465D-BCB1-63895E68719D}"/>
              </a:ext>
            </a:extLst>
          </p:cNvPr>
          <p:cNvSpPr>
            <a:spLocks noGrp="1"/>
          </p:cNvSpPr>
          <p:nvPr>
            <p:ph type="pic" sz="quarter" idx="12"/>
          </p:nvPr>
        </p:nvSpPr>
        <p:spPr>
          <a:xfrm>
            <a:off x="2134609" y="2255699"/>
            <a:ext cx="3066041" cy="264967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a:extLst>
              <a:ext uri="{FF2B5EF4-FFF2-40B4-BE49-F238E27FC236}">
                <a16:creationId xmlns:a16="http://schemas.microsoft.com/office/drawing/2014/main" id="{5440E674-1A0B-430C-B383-4782F9DF470B}"/>
              </a:ext>
            </a:extLst>
          </p:cNvPr>
          <p:cNvSpPr>
            <a:spLocks noGrp="1"/>
          </p:cNvSpPr>
          <p:nvPr>
            <p:ph type="pic" sz="quarter" idx="13"/>
          </p:nvPr>
        </p:nvSpPr>
        <p:spPr>
          <a:xfrm>
            <a:off x="5438424" y="2255699"/>
            <a:ext cx="3066041" cy="264967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a:extLst>
              <a:ext uri="{FF2B5EF4-FFF2-40B4-BE49-F238E27FC236}">
                <a16:creationId xmlns:a16="http://schemas.microsoft.com/office/drawing/2014/main" id="{EEA63802-8122-40EB-8337-F62BAEE0B391}"/>
              </a:ext>
            </a:extLst>
          </p:cNvPr>
          <p:cNvSpPr>
            <a:spLocks noGrp="1"/>
          </p:cNvSpPr>
          <p:nvPr>
            <p:ph type="pic" sz="quarter" idx="14"/>
          </p:nvPr>
        </p:nvSpPr>
        <p:spPr>
          <a:xfrm>
            <a:off x="8742239" y="2255699"/>
            <a:ext cx="3066041" cy="264967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55180226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62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43B44CB7-8865-4225-8490-953C9C551346}"/>
              </a:ext>
            </a:extLst>
          </p:cNvPr>
          <p:cNvSpPr>
            <a:spLocks noGrp="1"/>
          </p:cNvSpPr>
          <p:nvPr>
            <p:ph type="pic" sz="quarter" idx="13"/>
          </p:nvPr>
        </p:nvSpPr>
        <p:spPr>
          <a:xfrm>
            <a:off x="3035299" y="3429001"/>
            <a:ext cx="3060699"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Title 1">
            <a:extLst>
              <a:ext uri="{FF2B5EF4-FFF2-40B4-BE49-F238E27FC236}">
                <a16:creationId xmlns:a16="http://schemas.microsoft.com/office/drawing/2014/main" id="{C975DCF0-B58E-4E01-B5DD-E877186DC0CD}"/>
              </a:ext>
            </a:extLst>
          </p:cNvPr>
          <p:cNvSpPr>
            <a:spLocks noGrp="1"/>
          </p:cNvSpPr>
          <p:nvPr>
            <p:ph type="title"/>
          </p:nvPr>
        </p:nvSpPr>
        <p:spPr>
          <a:xfrm>
            <a:off x="7101840" y="946702"/>
            <a:ext cx="4079681" cy="1249845"/>
          </a:xfrm>
        </p:spPr>
        <p:txBody>
          <a:bodyPr/>
          <a:lstStyle/>
          <a:p>
            <a:r>
              <a:rPr lang="en-US"/>
              <a:t>Click to edit Master title style</a:t>
            </a:r>
          </a:p>
        </p:txBody>
      </p:sp>
      <p:sp>
        <p:nvSpPr>
          <p:cNvPr id="7" name="Picture Placeholder 8">
            <a:extLst>
              <a:ext uri="{FF2B5EF4-FFF2-40B4-BE49-F238E27FC236}">
                <a16:creationId xmlns:a16="http://schemas.microsoft.com/office/drawing/2014/main" id="{1E8C037D-10CD-4E7B-AFB3-740A96BB6DA8}"/>
              </a:ext>
            </a:extLst>
          </p:cNvPr>
          <p:cNvSpPr>
            <a:spLocks noGrp="1"/>
          </p:cNvSpPr>
          <p:nvPr>
            <p:ph type="pic" sz="quarter" idx="14"/>
          </p:nvPr>
        </p:nvSpPr>
        <p:spPr>
          <a:xfrm>
            <a:off x="6096002" y="3429001"/>
            <a:ext cx="3060699"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37B1B9FC-2CA4-43C9-910F-D007298A6072}"/>
              </a:ext>
            </a:extLst>
          </p:cNvPr>
          <p:cNvSpPr>
            <a:spLocks noGrp="1"/>
          </p:cNvSpPr>
          <p:nvPr>
            <p:ph type="pic" sz="quarter" idx="15"/>
          </p:nvPr>
        </p:nvSpPr>
        <p:spPr>
          <a:xfrm>
            <a:off x="9150537" y="3429001"/>
            <a:ext cx="3041463"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854836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7"/>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6" presetClass="emph" presetSubtype="0" accel="50000" decel="50000" autoRev="1" fill="hold" grpId="1" nodeType="withEffect">
                                  <p:stCondLst>
                                    <p:cond delay="1100"/>
                                  </p:stCondLst>
                                  <p:childTnLst>
                                    <p:animScale>
                                      <p:cBhvr>
                                        <p:cTn id="1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7" grpId="0" animBg="1"/>
      <p:bldP spid="7" grpId="1" animBg="1"/>
      <p:bldP spid="8" grpId="0" animBg="1"/>
      <p:bldP spid="8" grpId="1" animBg="1"/>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69_Custom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43B44CB7-8865-4225-8490-953C9C551346}"/>
              </a:ext>
            </a:extLst>
          </p:cNvPr>
          <p:cNvSpPr>
            <a:spLocks noGrp="1"/>
          </p:cNvSpPr>
          <p:nvPr>
            <p:ph type="pic" sz="quarter" idx="16"/>
          </p:nvPr>
        </p:nvSpPr>
        <p:spPr>
          <a:xfrm>
            <a:off x="1019176" y="3429000"/>
            <a:ext cx="2533922"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9" name="Picture Placeholder 8">
            <a:extLst>
              <a:ext uri="{FF2B5EF4-FFF2-40B4-BE49-F238E27FC236}">
                <a16:creationId xmlns:a16="http://schemas.microsoft.com/office/drawing/2014/main" id="{43B44CB7-8865-4225-8490-953C9C551346}"/>
              </a:ext>
            </a:extLst>
          </p:cNvPr>
          <p:cNvSpPr>
            <a:spLocks noGrp="1"/>
          </p:cNvSpPr>
          <p:nvPr>
            <p:ph type="pic" sz="quarter" idx="17"/>
          </p:nvPr>
        </p:nvSpPr>
        <p:spPr>
          <a:xfrm>
            <a:off x="3562078" y="3429000"/>
            <a:ext cx="2533922"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a:extLst>
              <a:ext uri="{FF2B5EF4-FFF2-40B4-BE49-F238E27FC236}">
                <a16:creationId xmlns:a16="http://schemas.microsoft.com/office/drawing/2014/main" id="{43B44CB7-8865-4225-8490-953C9C551346}"/>
              </a:ext>
            </a:extLst>
          </p:cNvPr>
          <p:cNvSpPr>
            <a:spLocks noGrp="1"/>
          </p:cNvSpPr>
          <p:nvPr>
            <p:ph type="pic" sz="quarter" idx="18"/>
          </p:nvPr>
        </p:nvSpPr>
        <p:spPr>
          <a:xfrm>
            <a:off x="6104980" y="3429000"/>
            <a:ext cx="2533922"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1" name="Picture Placeholder 8">
            <a:extLst>
              <a:ext uri="{FF2B5EF4-FFF2-40B4-BE49-F238E27FC236}">
                <a16:creationId xmlns:a16="http://schemas.microsoft.com/office/drawing/2014/main" id="{43B44CB7-8865-4225-8490-953C9C551346}"/>
              </a:ext>
            </a:extLst>
          </p:cNvPr>
          <p:cNvSpPr>
            <a:spLocks noGrp="1"/>
          </p:cNvSpPr>
          <p:nvPr>
            <p:ph type="pic" sz="quarter" idx="19"/>
          </p:nvPr>
        </p:nvSpPr>
        <p:spPr>
          <a:xfrm>
            <a:off x="8647882" y="3429000"/>
            <a:ext cx="2533922"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803476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6"/>
                                        </p:tgtEl>
                                      </p:cBhvr>
                                      <p:by x="105000" y="105000"/>
                                    </p:animScale>
                                  </p:childTnLst>
                                </p:cTn>
                              </p:par>
                              <p:par>
                                <p:cTn id="10" presetID="22" presetClass="entr" presetSubtype="8" fill="hold" grpId="0" nodeType="withEffect">
                                  <p:stCondLst>
                                    <p:cond delay="75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9"/>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10"/>
                                        </p:tgtEl>
                                      </p:cBhvr>
                                      <p:by x="105000" y="105000"/>
                                    </p:animScale>
                                  </p:childTnLst>
                                </p:cTn>
                              </p:par>
                              <p:par>
                                <p:cTn id="20" presetID="22" presetClass="entr" presetSubtype="8" fill="hold" grpId="0" nodeType="withEffect">
                                  <p:stCondLst>
                                    <p:cond delay="125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6" presetClass="emph" presetSubtype="0" accel="50000" decel="50000" autoRev="1" fill="hold" grpId="1" nodeType="withEffect">
                                  <p:stCondLst>
                                    <p:cond delay="1250"/>
                                  </p:stCondLst>
                                  <p:childTnLst>
                                    <p:animScale>
                                      <p:cBhvr>
                                        <p:cTn id="24"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animBg="1"/>
      <p:bldP spid="9" grpId="1" animBg="1"/>
      <p:bldP spid="10" grpId="0" animBg="1"/>
      <p:bldP spid="10" grpId="1" animBg="1"/>
      <p:bldP spid="11" grpId="0" animBg="1"/>
      <p:bldP spid="11" grpId="1" animBg="1"/>
    </p:bld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63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0" y="0"/>
            <a:ext cx="12192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a:extLst>
              <a:ext uri="{FF2B5EF4-FFF2-40B4-BE49-F238E27FC236}">
                <a16:creationId xmlns:a16="http://schemas.microsoft.com/office/drawing/2014/main" id="{FE10B58E-1BDA-4DC5-812F-F1A7F9995AA6}"/>
              </a:ext>
            </a:extLst>
          </p:cNvPr>
          <p:cNvSpPr>
            <a:spLocks noGrp="1"/>
          </p:cNvSpPr>
          <p:nvPr>
            <p:ph type="title"/>
          </p:nvPr>
        </p:nvSpPr>
        <p:spPr>
          <a:xfrm>
            <a:off x="2028825" y="946702"/>
            <a:ext cx="4067176" cy="1249845"/>
          </a:xfrm>
        </p:spPr>
        <p:txBody>
          <a:bodyPr/>
          <a:lstStyle/>
          <a:p>
            <a:r>
              <a:rPr lang="en-US"/>
              <a:t>Click to edit Master title style</a:t>
            </a:r>
          </a:p>
        </p:txBody>
      </p:sp>
      <p:sp>
        <p:nvSpPr>
          <p:cNvPr id="5" name="Picture Placeholder 8">
            <a:extLst>
              <a:ext uri="{FF2B5EF4-FFF2-40B4-BE49-F238E27FC236}">
                <a16:creationId xmlns:a16="http://schemas.microsoft.com/office/drawing/2014/main" id="{788C9193-BDF6-4DE1-9ED4-38411138F1AD}"/>
              </a:ext>
            </a:extLst>
          </p:cNvPr>
          <p:cNvSpPr>
            <a:spLocks noGrp="1"/>
          </p:cNvSpPr>
          <p:nvPr>
            <p:ph type="pic" sz="quarter" idx="14"/>
          </p:nvPr>
        </p:nvSpPr>
        <p:spPr>
          <a:xfrm>
            <a:off x="3261360" y="2286000"/>
            <a:ext cx="2032000" cy="286512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A6EE583F-29D2-460B-8A76-5C1CF6AAD8D4}"/>
              </a:ext>
            </a:extLst>
          </p:cNvPr>
          <p:cNvSpPr>
            <a:spLocks noGrp="1"/>
          </p:cNvSpPr>
          <p:nvPr>
            <p:ph type="pic" sz="quarter" idx="13"/>
          </p:nvPr>
        </p:nvSpPr>
        <p:spPr>
          <a:xfrm>
            <a:off x="5509895"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Picture Placeholder 8">
            <a:extLst>
              <a:ext uri="{FF2B5EF4-FFF2-40B4-BE49-F238E27FC236}">
                <a16:creationId xmlns:a16="http://schemas.microsoft.com/office/drawing/2014/main" id="{844A2C62-9436-419E-A7D7-0A57C6B9A6AC}"/>
              </a:ext>
            </a:extLst>
          </p:cNvPr>
          <p:cNvSpPr>
            <a:spLocks noGrp="1"/>
          </p:cNvSpPr>
          <p:nvPr>
            <p:ph type="pic" sz="quarter" idx="16"/>
          </p:nvPr>
        </p:nvSpPr>
        <p:spPr>
          <a:xfrm>
            <a:off x="7758430"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0F24C80C-0839-4F9E-AAD4-AB7773C5048C}"/>
              </a:ext>
            </a:extLst>
          </p:cNvPr>
          <p:cNvSpPr>
            <a:spLocks noGrp="1"/>
          </p:cNvSpPr>
          <p:nvPr>
            <p:ph type="pic" sz="quarter" idx="18"/>
          </p:nvPr>
        </p:nvSpPr>
        <p:spPr>
          <a:xfrm>
            <a:off x="1012825"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338403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par>
                                <p:cTn id="10" presetID="22" presetClass="entr" presetSubtype="8" fill="hold" grpId="0" nodeType="withEffect">
                                  <p:stCondLst>
                                    <p:cond delay="80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800"/>
                                  </p:stCondLst>
                                  <p:childTnLst>
                                    <p:animScale>
                                      <p:cBhvr>
                                        <p:cTn id="14" dur="500" fill="hold"/>
                                        <p:tgtEl>
                                          <p:spTgt spid="7"/>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6"/>
                                        </p:tgtEl>
                                      </p:cBhvr>
                                      <p:by x="105000" y="105000"/>
                                    </p:animScale>
                                  </p:childTnLst>
                                </p:cTn>
                              </p:par>
                              <p:par>
                                <p:cTn id="20" presetID="22" presetClass="entr" presetSubtype="8" fill="hold" grpId="0" nodeType="withEffect">
                                  <p:stCondLst>
                                    <p:cond delay="20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par>
                                <p:cTn id="23" presetID="6" presetClass="emph" presetSubtype="0" accel="50000" decel="50000" autoRev="1" fill="hold" grpId="1" nodeType="withEffect">
                                  <p:stCondLst>
                                    <p:cond delay="200"/>
                                  </p:stCondLst>
                                  <p:childTnLst>
                                    <p:animScale>
                                      <p:cBhvr>
                                        <p:cTn id="24" dur="500" fill="hold"/>
                                        <p:tgtEl>
                                          <p:spTgt spid="5"/>
                                        </p:tgtEl>
                                      </p:cBhvr>
                                      <p:by x="105000" y="105000"/>
                                    </p:animScale>
                                  </p:childTnLst>
                                </p:cTn>
                              </p:par>
                              <p:par>
                                <p:cTn id="25" presetID="22" presetClass="entr" presetSubtype="8"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par>
                                <p:cTn id="28" presetID="6" presetClass="emph" presetSubtype="0" accel="50000" decel="50000" autoRev="1" fill="hold" grpId="1" nodeType="withEffect">
                                  <p:stCondLst>
                                    <p:cond delay="0"/>
                                  </p:stCondLst>
                                  <p:childTnLst>
                                    <p:animScale>
                                      <p:cBhvr>
                                        <p:cTn id="2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 grpId="0" animBg="1"/>
      <p:bldP spid="5" grpId="1" animBg="1"/>
      <p:bldP spid="6" grpId="0" animBg="1"/>
      <p:bldP spid="6" grpId="1" animBg="1"/>
      <p:bldP spid="7" grpId="0" animBg="1"/>
      <p:bldP spid="7" grpId="1" animBg="1"/>
      <p:bldP spid="8" grpId="0" animBg="1"/>
      <p:bldP spid="8" grpId="1" animBg="1"/>
    </p:bld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64_Custom Layou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EA8410C6-F7D0-4A6A-908F-82E314813103}"/>
              </a:ext>
            </a:extLst>
          </p:cNvPr>
          <p:cNvSpPr>
            <a:spLocks noGrp="1"/>
          </p:cNvSpPr>
          <p:nvPr>
            <p:ph type="pic" sz="quarter" idx="25"/>
          </p:nvPr>
        </p:nvSpPr>
        <p:spPr>
          <a:xfrm>
            <a:off x="0" y="4514850"/>
            <a:ext cx="2028916" cy="23431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 name="Picture Placeholder 8">
            <a:extLst>
              <a:ext uri="{FF2B5EF4-FFF2-40B4-BE49-F238E27FC236}">
                <a16:creationId xmlns:a16="http://schemas.microsoft.com/office/drawing/2014/main" id="{6F65C1D3-C5F1-475F-9985-D4E771EE8DE3}"/>
              </a:ext>
            </a:extLst>
          </p:cNvPr>
          <p:cNvSpPr>
            <a:spLocks noGrp="1"/>
          </p:cNvSpPr>
          <p:nvPr>
            <p:ph type="pic" sz="quarter" idx="26"/>
          </p:nvPr>
        </p:nvSpPr>
        <p:spPr>
          <a:xfrm>
            <a:off x="2028916" y="4514850"/>
            <a:ext cx="2028916" cy="23431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Picture Placeholder 8">
            <a:extLst>
              <a:ext uri="{FF2B5EF4-FFF2-40B4-BE49-F238E27FC236}">
                <a16:creationId xmlns:a16="http://schemas.microsoft.com/office/drawing/2014/main" id="{1961B85C-7D05-4DFE-9B44-B1E97C16F427}"/>
              </a:ext>
            </a:extLst>
          </p:cNvPr>
          <p:cNvSpPr>
            <a:spLocks noGrp="1"/>
          </p:cNvSpPr>
          <p:nvPr>
            <p:ph type="pic" sz="quarter" idx="27"/>
          </p:nvPr>
        </p:nvSpPr>
        <p:spPr>
          <a:xfrm>
            <a:off x="4057832" y="4514850"/>
            <a:ext cx="2047422" cy="23431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Picture Placeholder 8">
            <a:extLst>
              <a:ext uri="{FF2B5EF4-FFF2-40B4-BE49-F238E27FC236}">
                <a16:creationId xmlns:a16="http://schemas.microsoft.com/office/drawing/2014/main" id="{BC8E1A08-2897-4811-807B-2D66F0C66E9A}"/>
              </a:ext>
            </a:extLst>
          </p:cNvPr>
          <p:cNvSpPr>
            <a:spLocks noGrp="1"/>
          </p:cNvSpPr>
          <p:nvPr>
            <p:ph type="pic" sz="quarter" idx="28"/>
          </p:nvPr>
        </p:nvSpPr>
        <p:spPr>
          <a:xfrm>
            <a:off x="6105254" y="4514850"/>
            <a:ext cx="2028916" cy="23431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AD1AF7EC-2C3A-4A7F-B12A-F862DCEEFEB4}"/>
              </a:ext>
            </a:extLst>
          </p:cNvPr>
          <p:cNvSpPr>
            <a:spLocks noGrp="1"/>
          </p:cNvSpPr>
          <p:nvPr>
            <p:ph type="pic" sz="quarter" idx="29"/>
          </p:nvPr>
        </p:nvSpPr>
        <p:spPr>
          <a:xfrm>
            <a:off x="8134168" y="4514850"/>
            <a:ext cx="2028916" cy="23431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Picture Placeholder 8">
            <a:extLst>
              <a:ext uri="{FF2B5EF4-FFF2-40B4-BE49-F238E27FC236}">
                <a16:creationId xmlns:a16="http://schemas.microsoft.com/office/drawing/2014/main" id="{0EBE85F6-16B4-4B57-B90E-945A284A7C0F}"/>
              </a:ext>
            </a:extLst>
          </p:cNvPr>
          <p:cNvSpPr>
            <a:spLocks noGrp="1"/>
          </p:cNvSpPr>
          <p:nvPr>
            <p:ph type="pic" sz="quarter" idx="30"/>
          </p:nvPr>
        </p:nvSpPr>
        <p:spPr>
          <a:xfrm>
            <a:off x="10163084" y="4514850"/>
            <a:ext cx="2028916" cy="23431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5" name="Picture Placeholder 8">
            <a:extLst>
              <a:ext uri="{FF2B5EF4-FFF2-40B4-BE49-F238E27FC236}">
                <a16:creationId xmlns:a16="http://schemas.microsoft.com/office/drawing/2014/main" id="{377B1D1F-A8B8-4547-8D86-0E327F1D7106}"/>
              </a:ext>
            </a:extLst>
          </p:cNvPr>
          <p:cNvSpPr>
            <a:spLocks noGrp="1"/>
          </p:cNvSpPr>
          <p:nvPr>
            <p:ph type="pic" sz="quarter" idx="37"/>
          </p:nvPr>
        </p:nvSpPr>
        <p:spPr>
          <a:xfrm>
            <a:off x="0" y="-1"/>
            <a:ext cx="2028916" cy="218802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6" name="Picture Placeholder 8">
            <a:extLst>
              <a:ext uri="{FF2B5EF4-FFF2-40B4-BE49-F238E27FC236}">
                <a16:creationId xmlns:a16="http://schemas.microsoft.com/office/drawing/2014/main" id="{22A6D38C-3F7A-499E-B48F-B4C18D39A5CF}"/>
              </a:ext>
            </a:extLst>
          </p:cNvPr>
          <p:cNvSpPr>
            <a:spLocks noGrp="1"/>
          </p:cNvSpPr>
          <p:nvPr>
            <p:ph type="pic" sz="quarter" idx="38"/>
          </p:nvPr>
        </p:nvSpPr>
        <p:spPr>
          <a:xfrm>
            <a:off x="2028916" y="-1"/>
            <a:ext cx="2028916" cy="218802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7" name="Picture Placeholder 8">
            <a:extLst>
              <a:ext uri="{FF2B5EF4-FFF2-40B4-BE49-F238E27FC236}">
                <a16:creationId xmlns:a16="http://schemas.microsoft.com/office/drawing/2014/main" id="{3CF32EEB-89E4-4BF0-AFA7-8A0F21FC04A4}"/>
              </a:ext>
            </a:extLst>
          </p:cNvPr>
          <p:cNvSpPr>
            <a:spLocks noGrp="1"/>
          </p:cNvSpPr>
          <p:nvPr>
            <p:ph type="pic" sz="quarter" idx="39"/>
          </p:nvPr>
        </p:nvSpPr>
        <p:spPr>
          <a:xfrm>
            <a:off x="4057832" y="-1"/>
            <a:ext cx="2047422" cy="218802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8" name="Picture Placeholder 8">
            <a:extLst>
              <a:ext uri="{FF2B5EF4-FFF2-40B4-BE49-F238E27FC236}">
                <a16:creationId xmlns:a16="http://schemas.microsoft.com/office/drawing/2014/main" id="{9FF473FA-A0CF-4074-B871-279422A5CFC8}"/>
              </a:ext>
            </a:extLst>
          </p:cNvPr>
          <p:cNvSpPr>
            <a:spLocks noGrp="1"/>
          </p:cNvSpPr>
          <p:nvPr>
            <p:ph type="pic" sz="quarter" idx="40"/>
          </p:nvPr>
        </p:nvSpPr>
        <p:spPr>
          <a:xfrm>
            <a:off x="6105254" y="-1"/>
            <a:ext cx="2028916" cy="218802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9" name="Picture Placeholder 8">
            <a:extLst>
              <a:ext uri="{FF2B5EF4-FFF2-40B4-BE49-F238E27FC236}">
                <a16:creationId xmlns:a16="http://schemas.microsoft.com/office/drawing/2014/main" id="{927F7A49-7D92-470B-B141-3A330676AE27}"/>
              </a:ext>
            </a:extLst>
          </p:cNvPr>
          <p:cNvSpPr>
            <a:spLocks noGrp="1"/>
          </p:cNvSpPr>
          <p:nvPr>
            <p:ph type="pic" sz="quarter" idx="41"/>
          </p:nvPr>
        </p:nvSpPr>
        <p:spPr>
          <a:xfrm>
            <a:off x="8134168" y="-1"/>
            <a:ext cx="2028916" cy="218802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0" name="Picture Placeholder 8">
            <a:extLst>
              <a:ext uri="{FF2B5EF4-FFF2-40B4-BE49-F238E27FC236}">
                <a16:creationId xmlns:a16="http://schemas.microsoft.com/office/drawing/2014/main" id="{2DEBC4AD-6AC9-43D0-90F7-79D693252BE5}"/>
              </a:ext>
            </a:extLst>
          </p:cNvPr>
          <p:cNvSpPr>
            <a:spLocks noGrp="1"/>
          </p:cNvSpPr>
          <p:nvPr>
            <p:ph type="pic" sz="quarter" idx="42"/>
          </p:nvPr>
        </p:nvSpPr>
        <p:spPr>
          <a:xfrm>
            <a:off x="10163084" y="-1"/>
            <a:ext cx="2028916" cy="218802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1" name="Picture Placeholder 8">
            <a:extLst>
              <a:ext uri="{FF2B5EF4-FFF2-40B4-BE49-F238E27FC236}">
                <a16:creationId xmlns:a16="http://schemas.microsoft.com/office/drawing/2014/main" id="{41C1BAB6-D060-42B0-BB06-60ED243F3D63}"/>
              </a:ext>
            </a:extLst>
          </p:cNvPr>
          <p:cNvSpPr>
            <a:spLocks noGrp="1"/>
          </p:cNvSpPr>
          <p:nvPr>
            <p:ph type="pic" sz="quarter" idx="43"/>
          </p:nvPr>
        </p:nvSpPr>
        <p:spPr>
          <a:xfrm>
            <a:off x="0" y="2188028"/>
            <a:ext cx="2028916" cy="232682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4" name="Picture Placeholder 8">
            <a:extLst>
              <a:ext uri="{FF2B5EF4-FFF2-40B4-BE49-F238E27FC236}">
                <a16:creationId xmlns:a16="http://schemas.microsoft.com/office/drawing/2014/main" id="{A8F51325-BF73-4DDA-8C00-AE6C8396935A}"/>
              </a:ext>
            </a:extLst>
          </p:cNvPr>
          <p:cNvSpPr>
            <a:spLocks noGrp="1"/>
          </p:cNvSpPr>
          <p:nvPr>
            <p:ph type="pic" sz="quarter" idx="46"/>
          </p:nvPr>
        </p:nvSpPr>
        <p:spPr>
          <a:xfrm>
            <a:off x="6105254" y="2188028"/>
            <a:ext cx="2028916" cy="232682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5" name="Picture Placeholder 8">
            <a:extLst>
              <a:ext uri="{FF2B5EF4-FFF2-40B4-BE49-F238E27FC236}">
                <a16:creationId xmlns:a16="http://schemas.microsoft.com/office/drawing/2014/main" id="{147C14B7-0220-4E03-A172-1C0AEF957C68}"/>
              </a:ext>
            </a:extLst>
          </p:cNvPr>
          <p:cNvSpPr>
            <a:spLocks noGrp="1"/>
          </p:cNvSpPr>
          <p:nvPr>
            <p:ph type="pic" sz="quarter" idx="47"/>
          </p:nvPr>
        </p:nvSpPr>
        <p:spPr>
          <a:xfrm>
            <a:off x="8134168" y="2188028"/>
            <a:ext cx="2028916" cy="232682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6" name="Picture Placeholder 8">
            <a:extLst>
              <a:ext uri="{FF2B5EF4-FFF2-40B4-BE49-F238E27FC236}">
                <a16:creationId xmlns:a16="http://schemas.microsoft.com/office/drawing/2014/main" id="{585B5A4D-C0C7-494F-B31E-C85310495CC6}"/>
              </a:ext>
            </a:extLst>
          </p:cNvPr>
          <p:cNvSpPr>
            <a:spLocks noGrp="1"/>
          </p:cNvSpPr>
          <p:nvPr>
            <p:ph type="pic" sz="quarter" idx="48"/>
          </p:nvPr>
        </p:nvSpPr>
        <p:spPr>
          <a:xfrm>
            <a:off x="10163084" y="2188028"/>
            <a:ext cx="2028916" cy="232682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650105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6" presetClass="emph" presetSubtype="0" accel="50000" decel="50000" autoRev="1" fill="hold" grpId="1" nodeType="withEffect">
                                  <p:stCondLst>
                                    <p:cond delay="0"/>
                                  </p:stCondLst>
                                  <p:childTnLst>
                                    <p:animScale>
                                      <p:cBhvr>
                                        <p:cTn id="9" dur="500" fill="hold"/>
                                        <p:tgtEl>
                                          <p:spTgt spid="25"/>
                                        </p:tgtEl>
                                      </p:cBhvr>
                                      <p:by x="105000" y="105000"/>
                                    </p:animScale>
                                  </p:childTnLst>
                                </p:cTn>
                              </p:par>
                              <p:par>
                                <p:cTn id="10" presetID="22" presetClass="entr" presetSubtype="8" fill="hold" grpId="0" nodeType="withEffect">
                                  <p:stCondLst>
                                    <p:cond delay="30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par>
                                <p:cTn id="13" presetID="6" presetClass="emph" presetSubtype="0" accel="50000" decel="50000" autoRev="1" fill="hold" grpId="1" nodeType="withEffect">
                                  <p:stCondLst>
                                    <p:cond delay="300"/>
                                  </p:stCondLst>
                                  <p:childTnLst>
                                    <p:animScale>
                                      <p:cBhvr>
                                        <p:cTn id="14" dur="500" fill="hold"/>
                                        <p:tgtEl>
                                          <p:spTgt spid="26"/>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27"/>
                                        </p:tgtEl>
                                      </p:cBhvr>
                                      <p:by x="105000" y="105000"/>
                                    </p:animScale>
                                  </p:childTnLst>
                                </p:cTn>
                              </p:par>
                              <p:par>
                                <p:cTn id="20" presetID="22" presetClass="entr" presetSubtype="8" fill="hold" grpId="0" nodeType="withEffect">
                                  <p:stCondLst>
                                    <p:cond delay="1100"/>
                                  </p:stCondLst>
                                  <p:childTnLst>
                                    <p:set>
                                      <p:cBhvr>
                                        <p:cTn id="21" dur="1" fill="hold">
                                          <p:stCondLst>
                                            <p:cond delay="0"/>
                                          </p:stCondLst>
                                        </p:cTn>
                                        <p:tgtEl>
                                          <p:spTgt spid="28"/>
                                        </p:tgtEl>
                                        <p:attrNameLst>
                                          <p:attrName>style.visibility</p:attrName>
                                        </p:attrNameLst>
                                      </p:cBhvr>
                                      <p:to>
                                        <p:strVal val="visible"/>
                                      </p:to>
                                    </p:set>
                                    <p:animEffect transition="in" filter="wipe(left)">
                                      <p:cBhvr>
                                        <p:cTn id="22" dur="500"/>
                                        <p:tgtEl>
                                          <p:spTgt spid="28"/>
                                        </p:tgtEl>
                                      </p:cBhvr>
                                    </p:animEffect>
                                  </p:childTnLst>
                                </p:cTn>
                              </p:par>
                              <p:par>
                                <p:cTn id="23" presetID="6" presetClass="emph" presetSubtype="0" accel="50000" decel="50000" autoRev="1" fill="hold" grpId="1" nodeType="withEffect">
                                  <p:stCondLst>
                                    <p:cond delay="1100"/>
                                  </p:stCondLst>
                                  <p:childTnLst>
                                    <p:animScale>
                                      <p:cBhvr>
                                        <p:cTn id="24" dur="500" fill="hold"/>
                                        <p:tgtEl>
                                          <p:spTgt spid="28"/>
                                        </p:tgtEl>
                                      </p:cBhvr>
                                      <p:by x="105000" y="105000"/>
                                    </p:animScale>
                                  </p:childTnLst>
                                </p:cTn>
                              </p:par>
                              <p:par>
                                <p:cTn id="25" presetID="22" presetClass="entr" presetSubtype="8" fill="hold" grpId="0" nodeType="withEffect">
                                  <p:stCondLst>
                                    <p:cond delay="1400"/>
                                  </p:stCondLst>
                                  <p:childTnLst>
                                    <p:set>
                                      <p:cBhvr>
                                        <p:cTn id="26" dur="1" fill="hold">
                                          <p:stCondLst>
                                            <p:cond delay="0"/>
                                          </p:stCondLst>
                                        </p:cTn>
                                        <p:tgtEl>
                                          <p:spTgt spid="29"/>
                                        </p:tgtEl>
                                        <p:attrNameLst>
                                          <p:attrName>style.visibility</p:attrName>
                                        </p:attrNameLst>
                                      </p:cBhvr>
                                      <p:to>
                                        <p:strVal val="visible"/>
                                      </p:to>
                                    </p:set>
                                    <p:animEffect transition="in" filter="wipe(left)">
                                      <p:cBhvr>
                                        <p:cTn id="27" dur="500"/>
                                        <p:tgtEl>
                                          <p:spTgt spid="29"/>
                                        </p:tgtEl>
                                      </p:cBhvr>
                                    </p:animEffect>
                                  </p:childTnLst>
                                </p:cTn>
                              </p:par>
                              <p:par>
                                <p:cTn id="28" presetID="6" presetClass="emph" presetSubtype="0" accel="50000" decel="50000" autoRev="1" fill="hold" grpId="1" nodeType="withEffect">
                                  <p:stCondLst>
                                    <p:cond delay="1400"/>
                                  </p:stCondLst>
                                  <p:childTnLst>
                                    <p:animScale>
                                      <p:cBhvr>
                                        <p:cTn id="29" dur="500" fill="hold"/>
                                        <p:tgtEl>
                                          <p:spTgt spid="29"/>
                                        </p:tgtEl>
                                      </p:cBhvr>
                                      <p:by x="105000" y="105000"/>
                                    </p:animScale>
                                  </p:childTnLst>
                                </p:cTn>
                              </p:par>
                              <p:par>
                                <p:cTn id="30" presetID="22" presetClass="entr" presetSubtype="8" fill="hold" grpId="0" nodeType="withEffect">
                                  <p:stCondLst>
                                    <p:cond delay="1800"/>
                                  </p:stCondLst>
                                  <p:childTnLst>
                                    <p:set>
                                      <p:cBhvr>
                                        <p:cTn id="31" dur="1" fill="hold">
                                          <p:stCondLst>
                                            <p:cond delay="0"/>
                                          </p:stCondLst>
                                        </p:cTn>
                                        <p:tgtEl>
                                          <p:spTgt spid="30"/>
                                        </p:tgtEl>
                                        <p:attrNameLst>
                                          <p:attrName>style.visibility</p:attrName>
                                        </p:attrNameLst>
                                      </p:cBhvr>
                                      <p:to>
                                        <p:strVal val="visible"/>
                                      </p:to>
                                    </p:set>
                                    <p:animEffect transition="in" filter="wipe(left)">
                                      <p:cBhvr>
                                        <p:cTn id="32" dur="500"/>
                                        <p:tgtEl>
                                          <p:spTgt spid="30"/>
                                        </p:tgtEl>
                                      </p:cBhvr>
                                    </p:animEffect>
                                  </p:childTnLst>
                                </p:cTn>
                              </p:par>
                              <p:par>
                                <p:cTn id="33" presetID="6" presetClass="emph" presetSubtype="0" accel="50000" decel="50000" autoRev="1" fill="hold" grpId="1" nodeType="withEffect">
                                  <p:stCondLst>
                                    <p:cond delay="1800"/>
                                  </p:stCondLst>
                                  <p:childTnLst>
                                    <p:animScale>
                                      <p:cBhvr>
                                        <p:cTn id="34" dur="500" fill="hold"/>
                                        <p:tgtEl>
                                          <p:spTgt spid="30"/>
                                        </p:tgtEl>
                                      </p:cBhvr>
                                      <p:by x="105000" y="105000"/>
                                    </p:animScale>
                                  </p:childTnLst>
                                </p:cTn>
                              </p:par>
                              <p:par>
                                <p:cTn id="35" presetID="22" presetClass="entr" presetSubtype="8" fill="hold" grpId="0" nodeType="withEffect">
                                  <p:stCondLst>
                                    <p:cond delay="2100"/>
                                  </p:stCondLst>
                                  <p:childTnLst>
                                    <p:set>
                                      <p:cBhvr>
                                        <p:cTn id="36" dur="1" fill="hold">
                                          <p:stCondLst>
                                            <p:cond delay="0"/>
                                          </p:stCondLst>
                                        </p:cTn>
                                        <p:tgtEl>
                                          <p:spTgt spid="31"/>
                                        </p:tgtEl>
                                        <p:attrNameLst>
                                          <p:attrName>style.visibility</p:attrName>
                                        </p:attrNameLst>
                                      </p:cBhvr>
                                      <p:to>
                                        <p:strVal val="visible"/>
                                      </p:to>
                                    </p:set>
                                    <p:animEffect transition="in" filter="wipe(left)">
                                      <p:cBhvr>
                                        <p:cTn id="37" dur="500"/>
                                        <p:tgtEl>
                                          <p:spTgt spid="31"/>
                                        </p:tgtEl>
                                      </p:cBhvr>
                                    </p:animEffect>
                                  </p:childTnLst>
                                </p:cTn>
                              </p:par>
                              <p:par>
                                <p:cTn id="38" presetID="6" presetClass="emph" presetSubtype="0" accel="50000" decel="50000" autoRev="1" fill="hold" grpId="1" nodeType="withEffect">
                                  <p:stCondLst>
                                    <p:cond delay="2100"/>
                                  </p:stCondLst>
                                  <p:childTnLst>
                                    <p:animScale>
                                      <p:cBhvr>
                                        <p:cTn id="39" dur="500" fill="hold"/>
                                        <p:tgtEl>
                                          <p:spTgt spid="31"/>
                                        </p:tgtEl>
                                      </p:cBhvr>
                                      <p:by x="105000" y="105000"/>
                                    </p:animScale>
                                  </p:childTnLst>
                                </p:cTn>
                              </p:par>
                              <p:par>
                                <p:cTn id="40" presetID="22" presetClass="entr" presetSubtype="8" fill="hold" grpId="0" nodeType="withEffect">
                                  <p:stCondLst>
                                    <p:cond delay="2800"/>
                                  </p:stCondLst>
                                  <p:childTnLst>
                                    <p:set>
                                      <p:cBhvr>
                                        <p:cTn id="41" dur="1" fill="hold">
                                          <p:stCondLst>
                                            <p:cond delay="0"/>
                                          </p:stCondLst>
                                        </p:cTn>
                                        <p:tgtEl>
                                          <p:spTgt spid="34"/>
                                        </p:tgtEl>
                                        <p:attrNameLst>
                                          <p:attrName>style.visibility</p:attrName>
                                        </p:attrNameLst>
                                      </p:cBhvr>
                                      <p:to>
                                        <p:strVal val="visible"/>
                                      </p:to>
                                    </p:set>
                                    <p:animEffect transition="in" filter="wipe(left)">
                                      <p:cBhvr>
                                        <p:cTn id="42" dur="500"/>
                                        <p:tgtEl>
                                          <p:spTgt spid="34"/>
                                        </p:tgtEl>
                                      </p:cBhvr>
                                    </p:animEffect>
                                  </p:childTnLst>
                                </p:cTn>
                              </p:par>
                              <p:par>
                                <p:cTn id="43" presetID="6" presetClass="emph" presetSubtype="0" accel="50000" decel="50000" autoRev="1" fill="hold" grpId="1" nodeType="withEffect">
                                  <p:stCondLst>
                                    <p:cond delay="2800"/>
                                  </p:stCondLst>
                                  <p:childTnLst>
                                    <p:animScale>
                                      <p:cBhvr>
                                        <p:cTn id="44" dur="500" fill="hold"/>
                                        <p:tgtEl>
                                          <p:spTgt spid="34"/>
                                        </p:tgtEl>
                                      </p:cBhvr>
                                      <p:by x="105000" y="105000"/>
                                    </p:animScale>
                                  </p:childTnLst>
                                </p:cTn>
                              </p:par>
                              <p:par>
                                <p:cTn id="45" presetID="22" presetClass="entr" presetSubtype="8" fill="hold" grpId="0" nodeType="withEffect">
                                  <p:stCondLst>
                                    <p:cond delay="3100"/>
                                  </p:stCondLst>
                                  <p:childTnLst>
                                    <p:set>
                                      <p:cBhvr>
                                        <p:cTn id="46" dur="1" fill="hold">
                                          <p:stCondLst>
                                            <p:cond delay="0"/>
                                          </p:stCondLst>
                                        </p:cTn>
                                        <p:tgtEl>
                                          <p:spTgt spid="35"/>
                                        </p:tgtEl>
                                        <p:attrNameLst>
                                          <p:attrName>style.visibility</p:attrName>
                                        </p:attrNameLst>
                                      </p:cBhvr>
                                      <p:to>
                                        <p:strVal val="visible"/>
                                      </p:to>
                                    </p:set>
                                    <p:animEffect transition="in" filter="wipe(left)">
                                      <p:cBhvr>
                                        <p:cTn id="47" dur="500"/>
                                        <p:tgtEl>
                                          <p:spTgt spid="35"/>
                                        </p:tgtEl>
                                      </p:cBhvr>
                                    </p:animEffect>
                                  </p:childTnLst>
                                </p:cTn>
                              </p:par>
                              <p:par>
                                <p:cTn id="48" presetID="6" presetClass="emph" presetSubtype="0" accel="50000" decel="50000" autoRev="1" fill="hold" grpId="1" nodeType="withEffect">
                                  <p:stCondLst>
                                    <p:cond delay="3100"/>
                                  </p:stCondLst>
                                  <p:childTnLst>
                                    <p:animScale>
                                      <p:cBhvr>
                                        <p:cTn id="49" dur="500" fill="hold"/>
                                        <p:tgtEl>
                                          <p:spTgt spid="35"/>
                                        </p:tgtEl>
                                      </p:cBhvr>
                                      <p:by x="105000" y="105000"/>
                                    </p:animScale>
                                  </p:childTnLst>
                                </p:cTn>
                              </p:par>
                              <p:par>
                                <p:cTn id="50" presetID="22" presetClass="entr" presetSubtype="8" fill="hold" grpId="0" nodeType="withEffect">
                                  <p:stCondLst>
                                    <p:cond delay="3500"/>
                                  </p:stCondLst>
                                  <p:childTnLst>
                                    <p:set>
                                      <p:cBhvr>
                                        <p:cTn id="51" dur="1" fill="hold">
                                          <p:stCondLst>
                                            <p:cond delay="0"/>
                                          </p:stCondLst>
                                        </p:cTn>
                                        <p:tgtEl>
                                          <p:spTgt spid="36"/>
                                        </p:tgtEl>
                                        <p:attrNameLst>
                                          <p:attrName>style.visibility</p:attrName>
                                        </p:attrNameLst>
                                      </p:cBhvr>
                                      <p:to>
                                        <p:strVal val="visible"/>
                                      </p:to>
                                    </p:set>
                                    <p:animEffect transition="in" filter="wipe(left)">
                                      <p:cBhvr>
                                        <p:cTn id="52" dur="500"/>
                                        <p:tgtEl>
                                          <p:spTgt spid="36"/>
                                        </p:tgtEl>
                                      </p:cBhvr>
                                    </p:animEffect>
                                  </p:childTnLst>
                                </p:cTn>
                              </p:par>
                              <p:par>
                                <p:cTn id="53" presetID="6" presetClass="emph" presetSubtype="0" accel="50000" decel="50000" autoRev="1" fill="hold" grpId="1" nodeType="withEffect">
                                  <p:stCondLst>
                                    <p:cond delay="3500"/>
                                  </p:stCondLst>
                                  <p:childTnLst>
                                    <p:animScale>
                                      <p:cBhvr>
                                        <p:cTn id="54" dur="500" fill="hold"/>
                                        <p:tgtEl>
                                          <p:spTgt spid="36"/>
                                        </p:tgtEl>
                                      </p:cBhvr>
                                      <p:by x="105000" y="105000"/>
                                    </p:animScale>
                                  </p:childTnLst>
                                </p:cTn>
                              </p:par>
                              <p:par>
                                <p:cTn id="55" presetID="22" presetClass="entr" presetSubtype="8" fill="hold" grpId="0" nodeType="withEffect">
                                  <p:stCondLst>
                                    <p:cond delay="3900"/>
                                  </p:stCondLst>
                                  <p:childTnLst>
                                    <p:set>
                                      <p:cBhvr>
                                        <p:cTn id="56" dur="1" fill="hold">
                                          <p:stCondLst>
                                            <p:cond delay="0"/>
                                          </p:stCondLst>
                                        </p:cTn>
                                        <p:tgtEl>
                                          <p:spTgt spid="2"/>
                                        </p:tgtEl>
                                        <p:attrNameLst>
                                          <p:attrName>style.visibility</p:attrName>
                                        </p:attrNameLst>
                                      </p:cBhvr>
                                      <p:to>
                                        <p:strVal val="visible"/>
                                      </p:to>
                                    </p:set>
                                    <p:animEffect transition="in" filter="wipe(left)">
                                      <p:cBhvr>
                                        <p:cTn id="57" dur="500"/>
                                        <p:tgtEl>
                                          <p:spTgt spid="2"/>
                                        </p:tgtEl>
                                      </p:cBhvr>
                                    </p:animEffect>
                                  </p:childTnLst>
                                </p:cTn>
                              </p:par>
                              <p:par>
                                <p:cTn id="58" presetID="6" presetClass="emph" presetSubtype="0" accel="50000" decel="50000" autoRev="1" fill="hold" grpId="1" nodeType="withEffect">
                                  <p:stCondLst>
                                    <p:cond delay="3900"/>
                                  </p:stCondLst>
                                  <p:childTnLst>
                                    <p:animScale>
                                      <p:cBhvr>
                                        <p:cTn id="59" dur="500" fill="hold"/>
                                        <p:tgtEl>
                                          <p:spTgt spid="2"/>
                                        </p:tgtEl>
                                      </p:cBhvr>
                                      <p:by x="105000" y="105000"/>
                                    </p:animScale>
                                  </p:childTnLst>
                                </p:cTn>
                              </p:par>
                              <p:par>
                                <p:cTn id="60" presetID="22" presetClass="entr" presetSubtype="8" fill="hold" grpId="0" nodeType="withEffect">
                                  <p:stCondLst>
                                    <p:cond delay="4300"/>
                                  </p:stCondLst>
                                  <p:childTnLst>
                                    <p:set>
                                      <p:cBhvr>
                                        <p:cTn id="61" dur="1" fill="hold">
                                          <p:stCondLst>
                                            <p:cond delay="0"/>
                                          </p:stCondLst>
                                        </p:cTn>
                                        <p:tgtEl>
                                          <p:spTgt spid="3"/>
                                        </p:tgtEl>
                                        <p:attrNameLst>
                                          <p:attrName>style.visibility</p:attrName>
                                        </p:attrNameLst>
                                      </p:cBhvr>
                                      <p:to>
                                        <p:strVal val="visible"/>
                                      </p:to>
                                    </p:set>
                                    <p:animEffect transition="in" filter="wipe(left)">
                                      <p:cBhvr>
                                        <p:cTn id="62" dur="500"/>
                                        <p:tgtEl>
                                          <p:spTgt spid="3"/>
                                        </p:tgtEl>
                                      </p:cBhvr>
                                    </p:animEffect>
                                  </p:childTnLst>
                                </p:cTn>
                              </p:par>
                              <p:par>
                                <p:cTn id="63" presetID="6" presetClass="emph" presetSubtype="0" accel="50000" decel="50000" autoRev="1" fill="hold" grpId="1" nodeType="withEffect">
                                  <p:stCondLst>
                                    <p:cond delay="4300"/>
                                  </p:stCondLst>
                                  <p:childTnLst>
                                    <p:animScale>
                                      <p:cBhvr>
                                        <p:cTn id="64" dur="500" fill="hold"/>
                                        <p:tgtEl>
                                          <p:spTgt spid="3"/>
                                        </p:tgtEl>
                                      </p:cBhvr>
                                      <p:by x="105000" y="105000"/>
                                    </p:animScale>
                                  </p:childTnLst>
                                </p:cTn>
                              </p:par>
                              <p:par>
                                <p:cTn id="65" presetID="22" presetClass="entr" presetSubtype="8" fill="hold" grpId="0" nodeType="withEffect">
                                  <p:stCondLst>
                                    <p:cond delay="4700"/>
                                  </p:stCondLst>
                                  <p:childTnLst>
                                    <p:set>
                                      <p:cBhvr>
                                        <p:cTn id="66" dur="1" fill="hold">
                                          <p:stCondLst>
                                            <p:cond delay="0"/>
                                          </p:stCondLst>
                                        </p:cTn>
                                        <p:tgtEl>
                                          <p:spTgt spid="4"/>
                                        </p:tgtEl>
                                        <p:attrNameLst>
                                          <p:attrName>style.visibility</p:attrName>
                                        </p:attrNameLst>
                                      </p:cBhvr>
                                      <p:to>
                                        <p:strVal val="visible"/>
                                      </p:to>
                                    </p:set>
                                    <p:animEffect transition="in" filter="wipe(left)">
                                      <p:cBhvr>
                                        <p:cTn id="67" dur="500"/>
                                        <p:tgtEl>
                                          <p:spTgt spid="4"/>
                                        </p:tgtEl>
                                      </p:cBhvr>
                                    </p:animEffect>
                                  </p:childTnLst>
                                </p:cTn>
                              </p:par>
                              <p:par>
                                <p:cTn id="68" presetID="6" presetClass="emph" presetSubtype="0" accel="50000" decel="50000" autoRev="1" fill="hold" grpId="1" nodeType="withEffect">
                                  <p:stCondLst>
                                    <p:cond delay="4700"/>
                                  </p:stCondLst>
                                  <p:childTnLst>
                                    <p:animScale>
                                      <p:cBhvr>
                                        <p:cTn id="69" dur="500" fill="hold"/>
                                        <p:tgtEl>
                                          <p:spTgt spid="4"/>
                                        </p:tgtEl>
                                      </p:cBhvr>
                                      <p:by x="105000" y="105000"/>
                                    </p:animScale>
                                  </p:childTnLst>
                                </p:cTn>
                              </p:par>
                              <p:par>
                                <p:cTn id="70" presetID="22" presetClass="entr" presetSubtype="8" fill="hold" grpId="0" nodeType="withEffect">
                                  <p:stCondLst>
                                    <p:cond delay="5000"/>
                                  </p:stCondLst>
                                  <p:childTnLst>
                                    <p:set>
                                      <p:cBhvr>
                                        <p:cTn id="71" dur="1" fill="hold">
                                          <p:stCondLst>
                                            <p:cond delay="0"/>
                                          </p:stCondLst>
                                        </p:cTn>
                                        <p:tgtEl>
                                          <p:spTgt spid="5"/>
                                        </p:tgtEl>
                                        <p:attrNameLst>
                                          <p:attrName>style.visibility</p:attrName>
                                        </p:attrNameLst>
                                      </p:cBhvr>
                                      <p:to>
                                        <p:strVal val="visible"/>
                                      </p:to>
                                    </p:set>
                                    <p:animEffect transition="in" filter="wipe(left)">
                                      <p:cBhvr>
                                        <p:cTn id="72" dur="500"/>
                                        <p:tgtEl>
                                          <p:spTgt spid="5"/>
                                        </p:tgtEl>
                                      </p:cBhvr>
                                    </p:animEffect>
                                  </p:childTnLst>
                                </p:cTn>
                              </p:par>
                              <p:par>
                                <p:cTn id="73" presetID="6" presetClass="emph" presetSubtype="0" accel="50000" decel="50000" autoRev="1" fill="hold" grpId="1" nodeType="withEffect">
                                  <p:stCondLst>
                                    <p:cond delay="5000"/>
                                  </p:stCondLst>
                                  <p:childTnLst>
                                    <p:animScale>
                                      <p:cBhvr>
                                        <p:cTn id="74" dur="500" fill="hold"/>
                                        <p:tgtEl>
                                          <p:spTgt spid="5"/>
                                        </p:tgtEl>
                                      </p:cBhvr>
                                      <p:by x="105000" y="105000"/>
                                    </p:animScale>
                                  </p:childTnLst>
                                </p:cTn>
                              </p:par>
                              <p:par>
                                <p:cTn id="75" presetID="22" presetClass="entr" presetSubtype="8" fill="hold" grpId="0" nodeType="withEffect">
                                  <p:stCondLst>
                                    <p:cond delay="5300"/>
                                  </p:stCondLst>
                                  <p:childTnLst>
                                    <p:set>
                                      <p:cBhvr>
                                        <p:cTn id="76" dur="1" fill="hold">
                                          <p:stCondLst>
                                            <p:cond delay="0"/>
                                          </p:stCondLst>
                                        </p:cTn>
                                        <p:tgtEl>
                                          <p:spTgt spid="6"/>
                                        </p:tgtEl>
                                        <p:attrNameLst>
                                          <p:attrName>style.visibility</p:attrName>
                                        </p:attrNameLst>
                                      </p:cBhvr>
                                      <p:to>
                                        <p:strVal val="visible"/>
                                      </p:to>
                                    </p:set>
                                    <p:animEffect transition="in" filter="wipe(left)">
                                      <p:cBhvr>
                                        <p:cTn id="77" dur="500"/>
                                        <p:tgtEl>
                                          <p:spTgt spid="6"/>
                                        </p:tgtEl>
                                      </p:cBhvr>
                                    </p:animEffect>
                                  </p:childTnLst>
                                </p:cTn>
                              </p:par>
                              <p:par>
                                <p:cTn id="78" presetID="6" presetClass="emph" presetSubtype="0" accel="50000" decel="50000" autoRev="1" fill="hold" grpId="1" nodeType="withEffect">
                                  <p:stCondLst>
                                    <p:cond delay="5300"/>
                                  </p:stCondLst>
                                  <p:childTnLst>
                                    <p:animScale>
                                      <p:cBhvr>
                                        <p:cTn id="79" dur="500" fill="hold"/>
                                        <p:tgtEl>
                                          <p:spTgt spid="6"/>
                                        </p:tgtEl>
                                      </p:cBhvr>
                                      <p:by x="105000" y="105000"/>
                                    </p:animScale>
                                  </p:childTnLst>
                                </p:cTn>
                              </p:par>
                              <p:par>
                                <p:cTn id="80" presetID="22" presetClass="entr" presetSubtype="8" fill="hold" grpId="0" nodeType="withEffect">
                                  <p:stCondLst>
                                    <p:cond delay="5700"/>
                                  </p:stCondLst>
                                  <p:childTnLst>
                                    <p:set>
                                      <p:cBhvr>
                                        <p:cTn id="81" dur="1" fill="hold">
                                          <p:stCondLst>
                                            <p:cond delay="0"/>
                                          </p:stCondLst>
                                        </p:cTn>
                                        <p:tgtEl>
                                          <p:spTgt spid="18"/>
                                        </p:tgtEl>
                                        <p:attrNameLst>
                                          <p:attrName>style.visibility</p:attrName>
                                        </p:attrNameLst>
                                      </p:cBhvr>
                                      <p:to>
                                        <p:strVal val="visible"/>
                                      </p:to>
                                    </p:set>
                                    <p:animEffect transition="in" filter="wipe(left)">
                                      <p:cBhvr>
                                        <p:cTn id="82" dur="500"/>
                                        <p:tgtEl>
                                          <p:spTgt spid="18"/>
                                        </p:tgtEl>
                                      </p:cBhvr>
                                    </p:animEffect>
                                  </p:childTnLst>
                                </p:cTn>
                              </p:par>
                              <p:par>
                                <p:cTn id="83" presetID="6" presetClass="emph" presetSubtype="0" accel="50000" decel="50000" autoRev="1" fill="hold" grpId="1" nodeType="withEffect">
                                  <p:stCondLst>
                                    <p:cond delay="5700"/>
                                  </p:stCondLst>
                                  <p:childTnLst>
                                    <p:animScale>
                                      <p:cBhvr>
                                        <p:cTn id="84" dur="500"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P spid="3" grpId="1" animBg="1"/>
      <p:bldP spid="4" grpId="0" animBg="1"/>
      <p:bldP spid="4" grpId="1" animBg="1"/>
      <p:bldP spid="5" grpId="0" animBg="1"/>
      <p:bldP spid="5" grpId="1" animBg="1"/>
      <p:bldP spid="6" grpId="0" animBg="1"/>
      <p:bldP spid="6" grpId="1" animBg="1"/>
      <p:bldP spid="18" grpId="0" animBg="1"/>
      <p:bldP spid="18"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4" grpId="0" animBg="1"/>
      <p:bldP spid="34" grpId="1" animBg="1"/>
      <p:bldP spid="35" grpId="0" animBg="1"/>
      <p:bldP spid="35" grpId="1" animBg="1"/>
      <p:bldP spid="36" grpId="0" animBg="1"/>
      <p:bldP spid="36" grpId="1" animBg="1"/>
    </p:bld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66_Custom Layou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343965D-2EED-4558-9C5F-2742A87CC3A1}"/>
              </a:ext>
            </a:extLst>
          </p:cNvPr>
          <p:cNvPicPr>
            <a:picLocks noChangeAspect="1"/>
          </p:cNvPicPr>
          <p:nvPr userDrawn="1"/>
        </p:nvPicPr>
        <p:blipFill>
          <a:blip r:embed="rId2">
            <a:extLst>
              <a:ext uri="{28A0092B-C50C-407E-A947-70E740481C1C}">
                <a14:useLocalDpi xmlns:a14="http://schemas.microsoft.com/office/drawing/2010/main" val="0"/>
              </a:ext>
            </a:extLst>
          </a:blip>
          <a:srcRect l="37272"/>
          <a:stretch/>
        </p:blipFill>
        <p:spPr>
          <a:xfrm>
            <a:off x="0" y="356459"/>
            <a:ext cx="6096000" cy="6030254"/>
          </a:xfrm>
          <a:custGeom>
            <a:avLst/>
            <a:gdLst>
              <a:gd name="connsiteX0" fmla="*/ 0 w 6096000"/>
              <a:gd name="connsiteY0" fmla="*/ 0 h 6030254"/>
              <a:gd name="connsiteX1" fmla="*/ 6096000 w 6096000"/>
              <a:gd name="connsiteY1" fmla="*/ 0 h 6030254"/>
              <a:gd name="connsiteX2" fmla="*/ 6096000 w 6096000"/>
              <a:gd name="connsiteY2" fmla="*/ 6030254 h 6030254"/>
              <a:gd name="connsiteX3" fmla="*/ 0 w 6096000"/>
              <a:gd name="connsiteY3" fmla="*/ 6030254 h 6030254"/>
            </a:gdLst>
            <a:ahLst/>
            <a:cxnLst>
              <a:cxn ang="0">
                <a:pos x="connsiteX0" y="connsiteY0"/>
              </a:cxn>
              <a:cxn ang="0">
                <a:pos x="connsiteX1" y="connsiteY1"/>
              </a:cxn>
              <a:cxn ang="0">
                <a:pos x="connsiteX2" y="connsiteY2"/>
              </a:cxn>
              <a:cxn ang="0">
                <a:pos x="connsiteX3" y="connsiteY3"/>
              </a:cxn>
            </a:cxnLst>
            <a:rect l="l" t="t" r="r" b="b"/>
            <a:pathLst>
              <a:path w="6096000" h="6030254">
                <a:moveTo>
                  <a:pt x="0" y="0"/>
                </a:moveTo>
                <a:lnTo>
                  <a:pt x="6096000" y="0"/>
                </a:lnTo>
                <a:lnTo>
                  <a:pt x="6096000" y="6030254"/>
                </a:lnTo>
                <a:lnTo>
                  <a:pt x="0" y="6030254"/>
                </a:lnTo>
                <a:close/>
              </a:path>
            </a:pathLst>
          </a:custGeom>
          <a:effectLst/>
        </p:spPr>
      </p:pic>
      <p:sp>
        <p:nvSpPr>
          <p:cNvPr id="10" name="Picture Placeholder 9">
            <a:extLst>
              <a:ext uri="{FF2B5EF4-FFF2-40B4-BE49-F238E27FC236}">
                <a16:creationId xmlns:a16="http://schemas.microsoft.com/office/drawing/2014/main" id="{E5B4DBEF-EA49-4373-9307-A6D10828EB07}"/>
              </a:ext>
            </a:extLst>
          </p:cNvPr>
          <p:cNvSpPr>
            <a:spLocks noGrp="1"/>
          </p:cNvSpPr>
          <p:nvPr>
            <p:ph type="pic" sz="quarter" idx="31"/>
          </p:nvPr>
        </p:nvSpPr>
        <p:spPr>
          <a:xfrm>
            <a:off x="0" y="495301"/>
            <a:ext cx="5356490" cy="5331619"/>
          </a:xfrm>
          <a:custGeom>
            <a:avLst/>
            <a:gdLst>
              <a:gd name="connsiteX0" fmla="*/ 0 w 5356490"/>
              <a:gd name="connsiteY0" fmla="*/ 0 h 5331619"/>
              <a:gd name="connsiteX1" fmla="*/ 5094827 w 5356490"/>
              <a:gd name="connsiteY1" fmla="*/ 0 h 5331619"/>
              <a:gd name="connsiteX2" fmla="*/ 5316008 w 5356490"/>
              <a:gd name="connsiteY2" fmla="*/ 230706 h 5331619"/>
              <a:gd name="connsiteX3" fmla="*/ 5356490 w 5356490"/>
              <a:gd name="connsiteY3" fmla="*/ 5298282 h 5331619"/>
              <a:gd name="connsiteX4" fmla="*/ 5356489 w 5356490"/>
              <a:gd name="connsiteY4" fmla="*/ 5331619 h 5331619"/>
              <a:gd name="connsiteX5" fmla="*/ 0 w 5356490"/>
              <a:gd name="connsiteY5" fmla="*/ 5327006 h 533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56490" h="5331619">
                <a:moveTo>
                  <a:pt x="0" y="0"/>
                </a:moveTo>
                <a:lnTo>
                  <a:pt x="5094827" y="0"/>
                </a:lnTo>
                <a:cubicBezTo>
                  <a:pt x="5231448" y="0"/>
                  <a:pt x="5316008" y="94085"/>
                  <a:pt x="5316008" y="230706"/>
                </a:cubicBezTo>
                <a:lnTo>
                  <a:pt x="5356490" y="5298282"/>
                </a:lnTo>
                <a:cubicBezTo>
                  <a:pt x="5356490" y="5309394"/>
                  <a:pt x="5356489" y="5320507"/>
                  <a:pt x="5356489" y="5331619"/>
                </a:cubicBezTo>
                <a:lnTo>
                  <a:pt x="0" y="5327006"/>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4" name="Title 1">
            <a:extLst>
              <a:ext uri="{FF2B5EF4-FFF2-40B4-BE49-F238E27FC236}">
                <a16:creationId xmlns:a16="http://schemas.microsoft.com/office/drawing/2014/main" id="{CC6BA975-C896-4552-88A8-93ADDB39993C}"/>
              </a:ext>
            </a:extLst>
          </p:cNvPr>
          <p:cNvSpPr>
            <a:spLocks noGrp="1"/>
          </p:cNvSpPr>
          <p:nvPr>
            <p:ph type="title"/>
          </p:nvPr>
        </p:nvSpPr>
        <p:spPr>
          <a:xfrm>
            <a:off x="7101840" y="946702"/>
            <a:ext cx="4079681" cy="1249845"/>
          </a:xfrm>
        </p:spPr>
        <p:txBody>
          <a:bodyPr/>
          <a:lstStyle/>
          <a:p>
            <a:r>
              <a:rPr lang="en-US"/>
              <a:t>Click to edit Master title style</a:t>
            </a:r>
          </a:p>
        </p:txBody>
      </p:sp>
    </p:spTree>
    <p:extLst>
      <p:ext uri="{BB962C8B-B14F-4D97-AF65-F5344CB8AC3E}">
        <p14:creationId xmlns:p14="http://schemas.microsoft.com/office/powerpoint/2010/main" val="215920618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67_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09E918E-A6ED-4C79-BF50-0276F40653F8}"/>
              </a:ext>
            </a:extLst>
          </p:cNvPr>
          <p:cNvSpPr>
            <a:spLocks noGrp="1"/>
          </p:cNvSpPr>
          <p:nvPr>
            <p:ph type="title"/>
          </p:nvPr>
        </p:nvSpPr>
        <p:spPr>
          <a:xfrm>
            <a:off x="2028825" y="946702"/>
            <a:ext cx="4067176" cy="1249845"/>
          </a:xfrm>
        </p:spPr>
        <p:txBody>
          <a:bodyPr/>
          <a:lstStyle/>
          <a:p>
            <a:r>
              <a:rPr lang="en-US"/>
              <a:t>Click to edit Master title style</a:t>
            </a:r>
          </a:p>
        </p:txBody>
      </p:sp>
      <p:sp>
        <p:nvSpPr>
          <p:cNvPr id="9" name="Picture Placeholder 8">
            <a:extLst>
              <a:ext uri="{FF2B5EF4-FFF2-40B4-BE49-F238E27FC236}">
                <a16:creationId xmlns:a16="http://schemas.microsoft.com/office/drawing/2014/main" id="{5DB18CED-5540-4245-861E-E6D78AE0A9D7}"/>
              </a:ext>
            </a:extLst>
          </p:cNvPr>
          <p:cNvSpPr>
            <a:spLocks noGrp="1"/>
          </p:cNvSpPr>
          <p:nvPr>
            <p:ph type="pic" sz="quarter" idx="27"/>
          </p:nvPr>
        </p:nvSpPr>
        <p:spPr>
          <a:xfrm rot="19307849">
            <a:off x="7597951" y="2463457"/>
            <a:ext cx="1917131" cy="4834932"/>
          </a:xfrm>
          <a:custGeom>
            <a:avLst/>
            <a:gdLst>
              <a:gd name="connsiteX0" fmla="*/ 0 w 2047422"/>
              <a:gd name="connsiteY0" fmla="*/ 0 h 2343150"/>
              <a:gd name="connsiteX1" fmla="*/ 2047422 w 2047422"/>
              <a:gd name="connsiteY1" fmla="*/ 0 h 2343150"/>
              <a:gd name="connsiteX2" fmla="*/ 2047422 w 2047422"/>
              <a:gd name="connsiteY2" fmla="*/ 2343150 h 2343150"/>
              <a:gd name="connsiteX3" fmla="*/ 0 w 2047422"/>
              <a:gd name="connsiteY3" fmla="*/ 2343150 h 2343150"/>
              <a:gd name="connsiteX4" fmla="*/ 0 w 2047422"/>
              <a:gd name="connsiteY4" fmla="*/ 0 h 2343150"/>
              <a:gd name="connsiteX0" fmla="*/ 0 w 2047422"/>
              <a:gd name="connsiteY0" fmla="*/ 522147 h 2865297"/>
              <a:gd name="connsiteX1" fmla="*/ 2036254 w 2047422"/>
              <a:gd name="connsiteY1" fmla="*/ 0 h 2865297"/>
              <a:gd name="connsiteX2" fmla="*/ 2047422 w 2047422"/>
              <a:gd name="connsiteY2" fmla="*/ 2865297 h 2865297"/>
              <a:gd name="connsiteX3" fmla="*/ 0 w 2047422"/>
              <a:gd name="connsiteY3" fmla="*/ 2865297 h 2865297"/>
              <a:gd name="connsiteX4" fmla="*/ 0 w 2047422"/>
              <a:gd name="connsiteY4" fmla="*/ 522147 h 2865297"/>
              <a:gd name="connsiteX0" fmla="*/ 0 w 2047422"/>
              <a:gd name="connsiteY0" fmla="*/ 529524 h 2872674"/>
              <a:gd name="connsiteX1" fmla="*/ 2036254 w 2047422"/>
              <a:gd name="connsiteY1" fmla="*/ 7377 h 2872674"/>
              <a:gd name="connsiteX2" fmla="*/ 2047422 w 2047422"/>
              <a:gd name="connsiteY2" fmla="*/ 2872674 h 2872674"/>
              <a:gd name="connsiteX3" fmla="*/ 0 w 2047422"/>
              <a:gd name="connsiteY3" fmla="*/ 2872674 h 2872674"/>
              <a:gd name="connsiteX4" fmla="*/ 0 w 2047422"/>
              <a:gd name="connsiteY4" fmla="*/ 529524 h 2872674"/>
              <a:gd name="connsiteX0" fmla="*/ 143233 w 2047422"/>
              <a:gd name="connsiteY0" fmla="*/ 243575 h 2884689"/>
              <a:gd name="connsiteX1" fmla="*/ 2036254 w 2047422"/>
              <a:gd name="connsiteY1" fmla="*/ 19392 h 2884689"/>
              <a:gd name="connsiteX2" fmla="*/ 2047422 w 2047422"/>
              <a:gd name="connsiteY2" fmla="*/ 2884689 h 2884689"/>
              <a:gd name="connsiteX3" fmla="*/ 0 w 2047422"/>
              <a:gd name="connsiteY3" fmla="*/ 2884689 h 2884689"/>
              <a:gd name="connsiteX4" fmla="*/ 143233 w 2047422"/>
              <a:gd name="connsiteY4" fmla="*/ 243575 h 2884689"/>
              <a:gd name="connsiteX0" fmla="*/ 143233 w 2047422"/>
              <a:gd name="connsiteY0" fmla="*/ 236413 h 2877527"/>
              <a:gd name="connsiteX1" fmla="*/ 2036254 w 2047422"/>
              <a:gd name="connsiteY1" fmla="*/ 12230 h 2877527"/>
              <a:gd name="connsiteX2" fmla="*/ 2047422 w 2047422"/>
              <a:gd name="connsiteY2" fmla="*/ 2877527 h 2877527"/>
              <a:gd name="connsiteX3" fmla="*/ 0 w 2047422"/>
              <a:gd name="connsiteY3" fmla="*/ 2877527 h 2877527"/>
              <a:gd name="connsiteX4" fmla="*/ 143233 w 2047422"/>
              <a:gd name="connsiteY4" fmla="*/ 236413 h 2877527"/>
              <a:gd name="connsiteX0" fmla="*/ 143233 w 2047422"/>
              <a:gd name="connsiteY0" fmla="*/ 239306 h 2880420"/>
              <a:gd name="connsiteX1" fmla="*/ 2036254 w 2047422"/>
              <a:gd name="connsiteY1" fmla="*/ 15123 h 2880420"/>
              <a:gd name="connsiteX2" fmla="*/ 2047422 w 2047422"/>
              <a:gd name="connsiteY2" fmla="*/ 2880420 h 2880420"/>
              <a:gd name="connsiteX3" fmla="*/ 0 w 2047422"/>
              <a:gd name="connsiteY3" fmla="*/ 2880420 h 2880420"/>
              <a:gd name="connsiteX4" fmla="*/ 143233 w 2047422"/>
              <a:gd name="connsiteY4" fmla="*/ 239306 h 2880420"/>
              <a:gd name="connsiteX0" fmla="*/ 58584 w 1962773"/>
              <a:gd name="connsiteY0" fmla="*/ 239306 h 4715270"/>
              <a:gd name="connsiteX1" fmla="*/ 1951605 w 1962773"/>
              <a:gd name="connsiteY1" fmla="*/ 15123 h 4715270"/>
              <a:gd name="connsiteX2" fmla="*/ 1962773 w 1962773"/>
              <a:gd name="connsiteY2" fmla="*/ 2880420 h 4715270"/>
              <a:gd name="connsiteX3" fmla="*/ 0 w 1962773"/>
              <a:gd name="connsiteY3" fmla="*/ 4715270 h 4715270"/>
              <a:gd name="connsiteX4" fmla="*/ 58584 w 1962773"/>
              <a:gd name="connsiteY4" fmla="*/ 239306 h 4715270"/>
              <a:gd name="connsiteX0" fmla="*/ 58584 w 1951738"/>
              <a:gd name="connsiteY0" fmla="*/ 239306 h 4715270"/>
              <a:gd name="connsiteX1" fmla="*/ 1951605 w 1951738"/>
              <a:gd name="connsiteY1" fmla="*/ 15123 h 4715270"/>
              <a:gd name="connsiteX2" fmla="*/ 1883562 w 1951738"/>
              <a:gd name="connsiteY2" fmla="*/ 4358154 h 4715270"/>
              <a:gd name="connsiteX3" fmla="*/ 0 w 1951738"/>
              <a:gd name="connsiteY3" fmla="*/ 4715270 h 4715270"/>
              <a:gd name="connsiteX4" fmla="*/ 58584 w 1951738"/>
              <a:gd name="connsiteY4" fmla="*/ 239306 h 4715270"/>
              <a:gd name="connsiteX0" fmla="*/ 58584 w 1951738"/>
              <a:gd name="connsiteY0" fmla="*/ 239306 h 4715270"/>
              <a:gd name="connsiteX1" fmla="*/ 1951605 w 1951738"/>
              <a:gd name="connsiteY1" fmla="*/ 15123 h 4715270"/>
              <a:gd name="connsiteX2" fmla="*/ 1883562 w 1951738"/>
              <a:gd name="connsiteY2" fmla="*/ 4358154 h 4715270"/>
              <a:gd name="connsiteX3" fmla="*/ 1773781 w 1951738"/>
              <a:gd name="connsiteY3" fmla="*/ 4521470 h 4715270"/>
              <a:gd name="connsiteX4" fmla="*/ 0 w 1951738"/>
              <a:gd name="connsiteY4" fmla="*/ 4715270 h 4715270"/>
              <a:gd name="connsiteX5" fmla="*/ 58584 w 1951738"/>
              <a:gd name="connsiteY5" fmla="*/ 239306 h 4715270"/>
              <a:gd name="connsiteX0" fmla="*/ 58584 w 1951738"/>
              <a:gd name="connsiteY0" fmla="*/ 239306 h 4715270"/>
              <a:gd name="connsiteX1" fmla="*/ 1951605 w 1951738"/>
              <a:gd name="connsiteY1" fmla="*/ 15123 h 4715270"/>
              <a:gd name="connsiteX2" fmla="*/ 1883562 w 1951738"/>
              <a:gd name="connsiteY2" fmla="*/ 4358154 h 4715270"/>
              <a:gd name="connsiteX3" fmla="*/ 1773781 w 1951738"/>
              <a:gd name="connsiteY3" fmla="*/ 4521470 h 4715270"/>
              <a:gd name="connsiteX4" fmla="*/ 0 w 1951738"/>
              <a:gd name="connsiteY4" fmla="*/ 4715270 h 4715270"/>
              <a:gd name="connsiteX5" fmla="*/ 58584 w 1951738"/>
              <a:gd name="connsiteY5" fmla="*/ 239306 h 4715270"/>
              <a:gd name="connsiteX0" fmla="*/ 58584 w 1951738"/>
              <a:gd name="connsiteY0" fmla="*/ 239306 h 4715270"/>
              <a:gd name="connsiteX1" fmla="*/ 1951605 w 1951738"/>
              <a:gd name="connsiteY1" fmla="*/ 15123 h 4715270"/>
              <a:gd name="connsiteX2" fmla="*/ 1883562 w 1951738"/>
              <a:gd name="connsiteY2" fmla="*/ 4358154 h 4715270"/>
              <a:gd name="connsiteX3" fmla="*/ 1721710 w 1951738"/>
              <a:gd name="connsiteY3" fmla="*/ 4520894 h 4715270"/>
              <a:gd name="connsiteX4" fmla="*/ 0 w 1951738"/>
              <a:gd name="connsiteY4" fmla="*/ 4715270 h 4715270"/>
              <a:gd name="connsiteX5" fmla="*/ 58584 w 1951738"/>
              <a:gd name="connsiteY5" fmla="*/ 239306 h 4715270"/>
              <a:gd name="connsiteX0" fmla="*/ 58584 w 1951737"/>
              <a:gd name="connsiteY0" fmla="*/ 239306 h 4715270"/>
              <a:gd name="connsiteX1" fmla="*/ 1951605 w 1951737"/>
              <a:gd name="connsiteY1" fmla="*/ 15123 h 4715270"/>
              <a:gd name="connsiteX2" fmla="*/ 1882868 w 1951737"/>
              <a:gd name="connsiteY2" fmla="*/ 4333366 h 4715270"/>
              <a:gd name="connsiteX3" fmla="*/ 1721710 w 1951737"/>
              <a:gd name="connsiteY3" fmla="*/ 4520894 h 4715270"/>
              <a:gd name="connsiteX4" fmla="*/ 0 w 1951737"/>
              <a:gd name="connsiteY4" fmla="*/ 4715270 h 4715270"/>
              <a:gd name="connsiteX5" fmla="*/ 58584 w 1951737"/>
              <a:gd name="connsiteY5" fmla="*/ 239306 h 4715270"/>
              <a:gd name="connsiteX0" fmla="*/ 58584 w 1951737"/>
              <a:gd name="connsiteY0" fmla="*/ 239306 h 4715270"/>
              <a:gd name="connsiteX1" fmla="*/ 1951605 w 1951737"/>
              <a:gd name="connsiteY1" fmla="*/ 15123 h 4715270"/>
              <a:gd name="connsiteX2" fmla="*/ 1882868 w 1951737"/>
              <a:gd name="connsiteY2" fmla="*/ 4333366 h 4715270"/>
              <a:gd name="connsiteX3" fmla="*/ 1721710 w 1951737"/>
              <a:gd name="connsiteY3" fmla="*/ 4520894 h 4715270"/>
              <a:gd name="connsiteX4" fmla="*/ 983508 w 1951737"/>
              <a:gd name="connsiteY4" fmla="*/ 4663150 h 4715270"/>
              <a:gd name="connsiteX5" fmla="*/ 0 w 1951737"/>
              <a:gd name="connsiteY5" fmla="*/ 4715270 h 4715270"/>
              <a:gd name="connsiteX6" fmla="*/ 58584 w 1951737"/>
              <a:gd name="connsiteY6" fmla="*/ 239306 h 4715270"/>
              <a:gd name="connsiteX0" fmla="*/ 58584 w 1951737"/>
              <a:gd name="connsiteY0" fmla="*/ 239306 h 4715270"/>
              <a:gd name="connsiteX1" fmla="*/ 1951605 w 1951737"/>
              <a:gd name="connsiteY1" fmla="*/ 15123 h 4715270"/>
              <a:gd name="connsiteX2" fmla="*/ 1882868 w 1951737"/>
              <a:gd name="connsiteY2" fmla="*/ 4333366 h 4715270"/>
              <a:gd name="connsiteX3" fmla="*/ 1721710 w 1951737"/>
              <a:gd name="connsiteY3" fmla="*/ 4520894 h 4715270"/>
              <a:gd name="connsiteX4" fmla="*/ 983508 w 1951737"/>
              <a:gd name="connsiteY4" fmla="*/ 4663150 h 4715270"/>
              <a:gd name="connsiteX5" fmla="*/ 0 w 1951737"/>
              <a:gd name="connsiteY5" fmla="*/ 4715270 h 4715270"/>
              <a:gd name="connsiteX6" fmla="*/ 58584 w 1951737"/>
              <a:gd name="connsiteY6" fmla="*/ 239306 h 4715270"/>
              <a:gd name="connsiteX0" fmla="*/ 58584 w 1951737"/>
              <a:gd name="connsiteY0" fmla="*/ 239306 h 4715270"/>
              <a:gd name="connsiteX1" fmla="*/ 1951605 w 1951737"/>
              <a:gd name="connsiteY1" fmla="*/ 15123 h 4715270"/>
              <a:gd name="connsiteX2" fmla="*/ 1882868 w 1951737"/>
              <a:gd name="connsiteY2" fmla="*/ 4333366 h 4715270"/>
              <a:gd name="connsiteX3" fmla="*/ 1721710 w 1951737"/>
              <a:gd name="connsiteY3" fmla="*/ 4520894 h 4715270"/>
              <a:gd name="connsiteX4" fmla="*/ 983508 w 1951737"/>
              <a:gd name="connsiteY4" fmla="*/ 4663150 h 4715270"/>
              <a:gd name="connsiteX5" fmla="*/ 0 w 1951737"/>
              <a:gd name="connsiteY5" fmla="*/ 4715270 h 4715270"/>
              <a:gd name="connsiteX6" fmla="*/ 58584 w 1951737"/>
              <a:gd name="connsiteY6" fmla="*/ 239306 h 4715270"/>
              <a:gd name="connsiteX0" fmla="*/ 58584 w 1951737"/>
              <a:gd name="connsiteY0" fmla="*/ 239306 h 4715270"/>
              <a:gd name="connsiteX1" fmla="*/ 1951605 w 1951737"/>
              <a:gd name="connsiteY1" fmla="*/ 15123 h 4715270"/>
              <a:gd name="connsiteX2" fmla="*/ 1882868 w 1951737"/>
              <a:gd name="connsiteY2" fmla="*/ 4333366 h 4715270"/>
              <a:gd name="connsiteX3" fmla="*/ 1721710 w 1951737"/>
              <a:gd name="connsiteY3" fmla="*/ 4520894 h 4715270"/>
              <a:gd name="connsiteX4" fmla="*/ 983508 w 1951737"/>
              <a:gd name="connsiteY4" fmla="*/ 4663150 h 4715270"/>
              <a:gd name="connsiteX5" fmla="*/ 0 w 1951737"/>
              <a:gd name="connsiteY5" fmla="*/ 4715270 h 4715270"/>
              <a:gd name="connsiteX6" fmla="*/ 58584 w 1951737"/>
              <a:gd name="connsiteY6" fmla="*/ 239306 h 4715270"/>
              <a:gd name="connsiteX0" fmla="*/ 58584 w 1951737"/>
              <a:gd name="connsiteY0" fmla="*/ 239306 h 4834932"/>
              <a:gd name="connsiteX1" fmla="*/ 1951605 w 1951737"/>
              <a:gd name="connsiteY1" fmla="*/ 15123 h 4834932"/>
              <a:gd name="connsiteX2" fmla="*/ 1882868 w 1951737"/>
              <a:gd name="connsiteY2" fmla="*/ 4333366 h 4834932"/>
              <a:gd name="connsiteX3" fmla="*/ 1721710 w 1951737"/>
              <a:gd name="connsiteY3" fmla="*/ 4520894 h 4834932"/>
              <a:gd name="connsiteX4" fmla="*/ 983508 w 1951737"/>
              <a:gd name="connsiteY4" fmla="*/ 4663150 h 4834932"/>
              <a:gd name="connsiteX5" fmla="*/ 149342 w 1951737"/>
              <a:gd name="connsiteY5" fmla="*/ 4834932 h 4834932"/>
              <a:gd name="connsiteX6" fmla="*/ 0 w 1951737"/>
              <a:gd name="connsiteY6" fmla="*/ 4715270 h 4834932"/>
              <a:gd name="connsiteX7" fmla="*/ 58584 w 1951737"/>
              <a:gd name="connsiteY7" fmla="*/ 239306 h 4834932"/>
              <a:gd name="connsiteX0" fmla="*/ 23978 w 1917131"/>
              <a:gd name="connsiteY0" fmla="*/ 239306 h 4834932"/>
              <a:gd name="connsiteX1" fmla="*/ 1916999 w 1917131"/>
              <a:gd name="connsiteY1" fmla="*/ 15123 h 4834932"/>
              <a:gd name="connsiteX2" fmla="*/ 1848262 w 1917131"/>
              <a:gd name="connsiteY2" fmla="*/ 4333366 h 4834932"/>
              <a:gd name="connsiteX3" fmla="*/ 1687104 w 1917131"/>
              <a:gd name="connsiteY3" fmla="*/ 4520894 h 4834932"/>
              <a:gd name="connsiteX4" fmla="*/ 948902 w 1917131"/>
              <a:gd name="connsiteY4" fmla="*/ 4663150 h 4834932"/>
              <a:gd name="connsiteX5" fmla="*/ 114736 w 1917131"/>
              <a:gd name="connsiteY5" fmla="*/ 4834932 h 4834932"/>
              <a:gd name="connsiteX6" fmla="*/ 0 w 1917131"/>
              <a:gd name="connsiteY6" fmla="*/ 4702101 h 4834932"/>
              <a:gd name="connsiteX7" fmla="*/ 23978 w 1917131"/>
              <a:gd name="connsiteY7" fmla="*/ 239306 h 4834932"/>
              <a:gd name="connsiteX0" fmla="*/ 23978 w 1917131"/>
              <a:gd name="connsiteY0" fmla="*/ 239306 h 4834932"/>
              <a:gd name="connsiteX1" fmla="*/ 1916999 w 1917131"/>
              <a:gd name="connsiteY1" fmla="*/ 15123 h 4834932"/>
              <a:gd name="connsiteX2" fmla="*/ 1848262 w 1917131"/>
              <a:gd name="connsiteY2" fmla="*/ 4333366 h 4834932"/>
              <a:gd name="connsiteX3" fmla="*/ 1687104 w 1917131"/>
              <a:gd name="connsiteY3" fmla="*/ 4520894 h 4834932"/>
              <a:gd name="connsiteX4" fmla="*/ 948902 w 1917131"/>
              <a:gd name="connsiteY4" fmla="*/ 4663150 h 4834932"/>
              <a:gd name="connsiteX5" fmla="*/ 114736 w 1917131"/>
              <a:gd name="connsiteY5" fmla="*/ 4834932 h 4834932"/>
              <a:gd name="connsiteX6" fmla="*/ 0 w 1917131"/>
              <a:gd name="connsiteY6" fmla="*/ 4702101 h 4834932"/>
              <a:gd name="connsiteX7" fmla="*/ 23978 w 1917131"/>
              <a:gd name="connsiteY7" fmla="*/ 239306 h 4834932"/>
              <a:gd name="connsiteX0" fmla="*/ 23978 w 1917131"/>
              <a:gd name="connsiteY0" fmla="*/ 239306 h 4834932"/>
              <a:gd name="connsiteX1" fmla="*/ 1916999 w 1917131"/>
              <a:gd name="connsiteY1" fmla="*/ 15123 h 4834932"/>
              <a:gd name="connsiteX2" fmla="*/ 1848262 w 1917131"/>
              <a:gd name="connsiteY2" fmla="*/ 4333366 h 4834932"/>
              <a:gd name="connsiteX3" fmla="*/ 1687104 w 1917131"/>
              <a:gd name="connsiteY3" fmla="*/ 4520894 h 4834932"/>
              <a:gd name="connsiteX4" fmla="*/ 948902 w 1917131"/>
              <a:gd name="connsiteY4" fmla="*/ 4663150 h 4834932"/>
              <a:gd name="connsiteX5" fmla="*/ 114736 w 1917131"/>
              <a:gd name="connsiteY5" fmla="*/ 4834932 h 4834932"/>
              <a:gd name="connsiteX6" fmla="*/ 0 w 1917131"/>
              <a:gd name="connsiteY6" fmla="*/ 4702101 h 4834932"/>
              <a:gd name="connsiteX7" fmla="*/ 23978 w 1917131"/>
              <a:gd name="connsiteY7" fmla="*/ 239306 h 4834932"/>
              <a:gd name="connsiteX0" fmla="*/ 23978 w 1917131"/>
              <a:gd name="connsiteY0" fmla="*/ 239306 h 4834932"/>
              <a:gd name="connsiteX1" fmla="*/ 1916999 w 1917131"/>
              <a:gd name="connsiteY1" fmla="*/ 15123 h 4834932"/>
              <a:gd name="connsiteX2" fmla="*/ 1848262 w 1917131"/>
              <a:gd name="connsiteY2" fmla="*/ 4333366 h 4834932"/>
              <a:gd name="connsiteX3" fmla="*/ 1687104 w 1917131"/>
              <a:gd name="connsiteY3" fmla="*/ 4520894 h 4834932"/>
              <a:gd name="connsiteX4" fmla="*/ 948533 w 1917131"/>
              <a:gd name="connsiteY4" fmla="*/ 4679021 h 4834932"/>
              <a:gd name="connsiteX5" fmla="*/ 114736 w 1917131"/>
              <a:gd name="connsiteY5" fmla="*/ 4834932 h 4834932"/>
              <a:gd name="connsiteX6" fmla="*/ 0 w 1917131"/>
              <a:gd name="connsiteY6" fmla="*/ 4702101 h 4834932"/>
              <a:gd name="connsiteX7" fmla="*/ 23978 w 1917131"/>
              <a:gd name="connsiteY7" fmla="*/ 239306 h 4834932"/>
              <a:gd name="connsiteX0" fmla="*/ 23978 w 1917131"/>
              <a:gd name="connsiteY0" fmla="*/ 239306 h 4834932"/>
              <a:gd name="connsiteX1" fmla="*/ 1916999 w 1917131"/>
              <a:gd name="connsiteY1" fmla="*/ 15123 h 4834932"/>
              <a:gd name="connsiteX2" fmla="*/ 1848262 w 1917131"/>
              <a:gd name="connsiteY2" fmla="*/ 4333366 h 4834932"/>
              <a:gd name="connsiteX3" fmla="*/ 1687104 w 1917131"/>
              <a:gd name="connsiteY3" fmla="*/ 4520894 h 4834932"/>
              <a:gd name="connsiteX4" fmla="*/ 948533 w 1917131"/>
              <a:gd name="connsiteY4" fmla="*/ 4679021 h 4834932"/>
              <a:gd name="connsiteX5" fmla="*/ 114736 w 1917131"/>
              <a:gd name="connsiteY5" fmla="*/ 4834932 h 4834932"/>
              <a:gd name="connsiteX6" fmla="*/ 0 w 1917131"/>
              <a:gd name="connsiteY6" fmla="*/ 4702101 h 4834932"/>
              <a:gd name="connsiteX7" fmla="*/ 23978 w 1917131"/>
              <a:gd name="connsiteY7" fmla="*/ 239306 h 4834932"/>
              <a:gd name="connsiteX0" fmla="*/ 23978 w 1917131"/>
              <a:gd name="connsiteY0" fmla="*/ 239306 h 4834932"/>
              <a:gd name="connsiteX1" fmla="*/ 1916999 w 1917131"/>
              <a:gd name="connsiteY1" fmla="*/ 15123 h 4834932"/>
              <a:gd name="connsiteX2" fmla="*/ 1848262 w 1917131"/>
              <a:gd name="connsiteY2" fmla="*/ 4333366 h 4834932"/>
              <a:gd name="connsiteX3" fmla="*/ 1687104 w 1917131"/>
              <a:gd name="connsiteY3" fmla="*/ 4520894 h 4834932"/>
              <a:gd name="connsiteX4" fmla="*/ 948533 w 1917131"/>
              <a:gd name="connsiteY4" fmla="*/ 4679021 h 4834932"/>
              <a:gd name="connsiteX5" fmla="*/ 114736 w 1917131"/>
              <a:gd name="connsiteY5" fmla="*/ 4834932 h 4834932"/>
              <a:gd name="connsiteX6" fmla="*/ 0 w 1917131"/>
              <a:gd name="connsiteY6" fmla="*/ 4702101 h 4834932"/>
              <a:gd name="connsiteX7" fmla="*/ 23978 w 1917131"/>
              <a:gd name="connsiteY7" fmla="*/ 239306 h 4834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7131" h="4834932">
                <a:moveTo>
                  <a:pt x="23978" y="239306"/>
                </a:moveTo>
                <a:cubicBezTo>
                  <a:pt x="600978" y="122073"/>
                  <a:pt x="1177515" y="-52560"/>
                  <a:pt x="1916999" y="15123"/>
                </a:cubicBezTo>
                <a:cubicBezTo>
                  <a:pt x="1920722" y="970222"/>
                  <a:pt x="1844539" y="3378267"/>
                  <a:pt x="1848262" y="4333366"/>
                </a:cubicBezTo>
                <a:cubicBezTo>
                  <a:pt x="1836849" y="4415703"/>
                  <a:pt x="1736266" y="4508669"/>
                  <a:pt x="1687104" y="4520894"/>
                </a:cubicBezTo>
                <a:cubicBezTo>
                  <a:pt x="1573622" y="4529900"/>
                  <a:pt x="1291203" y="4620088"/>
                  <a:pt x="948533" y="4679021"/>
                </a:cubicBezTo>
                <a:cubicBezTo>
                  <a:pt x="676191" y="4727310"/>
                  <a:pt x="677785" y="4740686"/>
                  <a:pt x="114736" y="4834932"/>
                </a:cubicBezTo>
                <a:cubicBezTo>
                  <a:pt x="65241" y="4810084"/>
                  <a:pt x="19997" y="4820903"/>
                  <a:pt x="0" y="4702101"/>
                </a:cubicBezTo>
                <a:lnTo>
                  <a:pt x="23978" y="239306"/>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0" name="Picture Placeholder 8">
            <a:extLst>
              <a:ext uri="{FF2B5EF4-FFF2-40B4-BE49-F238E27FC236}">
                <a16:creationId xmlns:a16="http://schemas.microsoft.com/office/drawing/2014/main" id="{F744D6AE-9ADA-448B-98FA-739A76B1F492}"/>
              </a:ext>
            </a:extLst>
          </p:cNvPr>
          <p:cNvSpPr>
            <a:spLocks noGrp="1"/>
          </p:cNvSpPr>
          <p:nvPr>
            <p:ph type="pic" sz="quarter" idx="46"/>
          </p:nvPr>
        </p:nvSpPr>
        <p:spPr>
          <a:xfrm rot="2445785">
            <a:off x="10178826" y="1101403"/>
            <a:ext cx="1366859" cy="5144145"/>
          </a:xfrm>
          <a:custGeom>
            <a:avLst/>
            <a:gdLst>
              <a:gd name="connsiteX0" fmla="*/ 0 w 2028916"/>
              <a:gd name="connsiteY0" fmla="*/ 0 h 2326822"/>
              <a:gd name="connsiteX1" fmla="*/ 2028916 w 2028916"/>
              <a:gd name="connsiteY1" fmla="*/ 0 h 2326822"/>
              <a:gd name="connsiteX2" fmla="*/ 2028916 w 2028916"/>
              <a:gd name="connsiteY2" fmla="*/ 2326822 h 2326822"/>
              <a:gd name="connsiteX3" fmla="*/ 0 w 2028916"/>
              <a:gd name="connsiteY3" fmla="*/ 2326822 h 2326822"/>
              <a:gd name="connsiteX4" fmla="*/ 0 w 2028916"/>
              <a:gd name="connsiteY4" fmla="*/ 0 h 2326822"/>
              <a:gd name="connsiteX0" fmla="*/ 0 w 2108542"/>
              <a:gd name="connsiteY0" fmla="*/ 2168777 h 4495599"/>
              <a:gd name="connsiteX1" fmla="*/ 2108542 w 2108542"/>
              <a:gd name="connsiteY1" fmla="*/ 0 h 4495599"/>
              <a:gd name="connsiteX2" fmla="*/ 2028916 w 2108542"/>
              <a:gd name="connsiteY2" fmla="*/ 4495599 h 4495599"/>
              <a:gd name="connsiteX3" fmla="*/ 0 w 2108542"/>
              <a:gd name="connsiteY3" fmla="*/ 4495599 h 4495599"/>
              <a:gd name="connsiteX4" fmla="*/ 0 w 2108542"/>
              <a:gd name="connsiteY4" fmla="*/ 2168777 h 4495599"/>
              <a:gd name="connsiteX0" fmla="*/ 933397 w 2108542"/>
              <a:gd name="connsiteY0" fmla="*/ 873689 h 4495599"/>
              <a:gd name="connsiteX1" fmla="*/ 2108542 w 2108542"/>
              <a:gd name="connsiteY1" fmla="*/ 0 h 4495599"/>
              <a:gd name="connsiteX2" fmla="*/ 2028916 w 2108542"/>
              <a:gd name="connsiteY2" fmla="*/ 4495599 h 4495599"/>
              <a:gd name="connsiteX3" fmla="*/ 0 w 2108542"/>
              <a:gd name="connsiteY3" fmla="*/ 4495599 h 4495599"/>
              <a:gd name="connsiteX4" fmla="*/ 933397 w 2108542"/>
              <a:gd name="connsiteY4" fmla="*/ 873689 h 4495599"/>
              <a:gd name="connsiteX0" fmla="*/ 195800 w 1370945"/>
              <a:gd name="connsiteY0" fmla="*/ 873689 h 5205346"/>
              <a:gd name="connsiteX1" fmla="*/ 1370945 w 1370945"/>
              <a:gd name="connsiteY1" fmla="*/ 0 h 5205346"/>
              <a:gd name="connsiteX2" fmla="*/ 1291319 w 1370945"/>
              <a:gd name="connsiteY2" fmla="*/ 4495599 h 5205346"/>
              <a:gd name="connsiteX3" fmla="*/ 0 w 1370945"/>
              <a:gd name="connsiteY3" fmla="*/ 5205346 h 5205346"/>
              <a:gd name="connsiteX4" fmla="*/ 195800 w 1370945"/>
              <a:gd name="connsiteY4" fmla="*/ 873689 h 5205346"/>
              <a:gd name="connsiteX0" fmla="*/ 195800 w 1370945"/>
              <a:gd name="connsiteY0" fmla="*/ 873689 h 5205346"/>
              <a:gd name="connsiteX1" fmla="*/ 1370945 w 1370945"/>
              <a:gd name="connsiteY1" fmla="*/ 0 h 5205346"/>
              <a:gd name="connsiteX2" fmla="*/ 1280871 w 1370945"/>
              <a:gd name="connsiteY2" fmla="*/ 4454303 h 5205346"/>
              <a:gd name="connsiteX3" fmla="*/ 0 w 1370945"/>
              <a:gd name="connsiteY3" fmla="*/ 5205346 h 5205346"/>
              <a:gd name="connsiteX4" fmla="*/ 195800 w 1370945"/>
              <a:gd name="connsiteY4" fmla="*/ 873689 h 5205346"/>
              <a:gd name="connsiteX0" fmla="*/ 195800 w 1380602"/>
              <a:gd name="connsiteY0" fmla="*/ 873689 h 5205346"/>
              <a:gd name="connsiteX1" fmla="*/ 1370945 w 1380602"/>
              <a:gd name="connsiteY1" fmla="*/ 0 h 5205346"/>
              <a:gd name="connsiteX2" fmla="*/ 1380602 w 1380602"/>
              <a:gd name="connsiteY2" fmla="*/ 166725 h 5205346"/>
              <a:gd name="connsiteX3" fmla="*/ 1280871 w 1380602"/>
              <a:gd name="connsiteY3" fmla="*/ 4454303 h 5205346"/>
              <a:gd name="connsiteX4" fmla="*/ 0 w 1380602"/>
              <a:gd name="connsiteY4" fmla="*/ 5205346 h 5205346"/>
              <a:gd name="connsiteX5" fmla="*/ 195800 w 1380602"/>
              <a:gd name="connsiteY5" fmla="*/ 873689 h 5205346"/>
              <a:gd name="connsiteX0" fmla="*/ 195800 w 1380602"/>
              <a:gd name="connsiteY0" fmla="*/ 823626 h 5155283"/>
              <a:gd name="connsiteX1" fmla="*/ 1294634 w 1380602"/>
              <a:gd name="connsiteY1" fmla="*/ 0 h 5155283"/>
              <a:gd name="connsiteX2" fmla="*/ 1380602 w 1380602"/>
              <a:gd name="connsiteY2" fmla="*/ 116662 h 5155283"/>
              <a:gd name="connsiteX3" fmla="*/ 1280871 w 1380602"/>
              <a:gd name="connsiteY3" fmla="*/ 4404240 h 5155283"/>
              <a:gd name="connsiteX4" fmla="*/ 0 w 1380602"/>
              <a:gd name="connsiteY4" fmla="*/ 5155283 h 5155283"/>
              <a:gd name="connsiteX5" fmla="*/ 195800 w 1380602"/>
              <a:gd name="connsiteY5" fmla="*/ 823626 h 5155283"/>
              <a:gd name="connsiteX0" fmla="*/ 296365 w 1380602"/>
              <a:gd name="connsiteY0" fmla="*/ 765228 h 5155283"/>
              <a:gd name="connsiteX1" fmla="*/ 1294634 w 1380602"/>
              <a:gd name="connsiteY1" fmla="*/ 0 h 5155283"/>
              <a:gd name="connsiteX2" fmla="*/ 1380602 w 1380602"/>
              <a:gd name="connsiteY2" fmla="*/ 116662 h 5155283"/>
              <a:gd name="connsiteX3" fmla="*/ 1280871 w 1380602"/>
              <a:gd name="connsiteY3" fmla="*/ 4404240 h 5155283"/>
              <a:gd name="connsiteX4" fmla="*/ 0 w 1380602"/>
              <a:gd name="connsiteY4" fmla="*/ 5155283 h 5155283"/>
              <a:gd name="connsiteX5" fmla="*/ 296365 w 1380602"/>
              <a:gd name="connsiteY5" fmla="*/ 765228 h 5155283"/>
              <a:gd name="connsiteX0" fmla="*/ 296365 w 1380602"/>
              <a:gd name="connsiteY0" fmla="*/ 765228 h 5155283"/>
              <a:gd name="connsiteX1" fmla="*/ 1294634 w 1380602"/>
              <a:gd name="connsiteY1" fmla="*/ 0 h 5155283"/>
              <a:gd name="connsiteX2" fmla="*/ 1380602 w 1380602"/>
              <a:gd name="connsiteY2" fmla="*/ 116662 h 5155283"/>
              <a:gd name="connsiteX3" fmla="*/ 1280871 w 1380602"/>
              <a:gd name="connsiteY3" fmla="*/ 4404240 h 5155283"/>
              <a:gd name="connsiteX4" fmla="*/ 0 w 1380602"/>
              <a:gd name="connsiteY4" fmla="*/ 5155283 h 5155283"/>
              <a:gd name="connsiteX5" fmla="*/ 200181 w 1380602"/>
              <a:gd name="connsiteY5" fmla="*/ 917318 h 5155283"/>
              <a:gd name="connsiteX6" fmla="*/ 296365 w 1380602"/>
              <a:gd name="connsiteY6" fmla="*/ 765228 h 5155283"/>
              <a:gd name="connsiteX0" fmla="*/ 296365 w 1380602"/>
              <a:gd name="connsiteY0" fmla="*/ 765228 h 5155283"/>
              <a:gd name="connsiteX1" fmla="*/ 1294634 w 1380602"/>
              <a:gd name="connsiteY1" fmla="*/ 0 h 5155283"/>
              <a:gd name="connsiteX2" fmla="*/ 1380602 w 1380602"/>
              <a:gd name="connsiteY2" fmla="*/ 116662 h 5155283"/>
              <a:gd name="connsiteX3" fmla="*/ 1280871 w 1380602"/>
              <a:gd name="connsiteY3" fmla="*/ 4404240 h 5155283"/>
              <a:gd name="connsiteX4" fmla="*/ 0 w 1380602"/>
              <a:gd name="connsiteY4" fmla="*/ 5155283 h 5155283"/>
              <a:gd name="connsiteX5" fmla="*/ 166907 w 1380602"/>
              <a:gd name="connsiteY5" fmla="*/ 1024600 h 5155283"/>
              <a:gd name="connsiteX6" fmla="*/ 296365 w 1380602"/>
              <a:gd name="connsiteY6" fmla="*/ 765228 h 5155283"/>
              <a:gd name="connsiteX0" fmla="*/ 296365 w 1380602"/>
              <a:gd name="connsiteY0" fmla="*/ 765228 h 5155283"/>
              <a:gd name="connsiteX1" fmla="*/ 1294634 w 1380602"/>
              <a:gd name="connsiteY1" fmla="*/ 0 h 5155283"/>
              <a:gd name="connsiteX2" fmla="*/ 1380602 w 1380602"/>
              <a:gd name="connsiteY2" fmla="*/ 116662 h 5155283"/>
              <a:gd name="connsiteX3" fmla="*/ 1280871 w 1380602"/>
              <a:gd name="connsiteY3" fmla="*/ 4404240 h 5155283"/>
              <a:gd name="connsiteX4" fmla="*/ 0 w 1380602"/>
              <a:gd name="connsiteY4" fmla="*/ 5155283 h 5155283"/>
              <a:gd name="connsiteX5" fmla="*/ 166907 w 1380602"/>
              <a:gd name="connsiteY5" fmla="*/ 1024600 h 5155283"/>
              <a:gd name="connsiteX6" fmla="*/ 296365 w 1380602"/>
              <a:gd name="connsiteY6" fmla="*/ 765228 h 5155283"/>
              <a:gd name="connsiteX0" fmla="*/ 296365 w 1380602"/>
              <a:gd name="connsiteY0" fmla="*/ 765228 h 5155283"/>
              <a:gd name="connsiteX1" fmla="*/ 1294634 w 1380602"/>
              <a:gd name="connsiteY1" fmla="*/ 0 h 5155283"/>
              <a:gd name="connsiteX2" fmla="*/ 1380602 w 1380602"/>
              <a:gd name="connsiteY2" fmla="*/ 116662 h 5155283"/>
              <a:gd name="connsiteX3" fmla="*/ 1280871 w 1380602"/>
              <a:gd name="connsiteY3" fmla="*/ 4404240 h 5155283"/>
              <a:gd name="connsiteX4" fmla="*/ 0 w 1380602"/>
              <a:gd name="connsiteY4" fmla="*/ 5155283 h 5155283"/>
              <a:gd name="connsiteX5" fmla="*/ 166907 w 1380602"/>
              <a:gd name="connsiteY5" fmla="*/ 1024600 h 5155283"/>
              <a:gd name="connsiteX6" fmla="*/ 296365 w 1380602"/>
              <a:gd name="connsiteY6" fmla="*/ 765228 h 5155283"/>
              <a:gd name="connsiteX0" fmla="*/ 296365 w 1380602"/>
              <a:gd name="connsiteY0" fmla="*/ 758760 h 5148815"/>
              <a:gd name="connsiteX1" fmla="*/ 1290777 w 1380602"/>
              <a:gd name="connsiteY1" fmla="*/ 0 h 5148815"/>
              <a:gd name="connsiteX2" fmla="*/ 1380602 w 1380602"/>
              <a:gd name="connsiteY2" fmla="*/ 110194 h 5148815"/>
              <a:gd name="connsiteX3" fmla="*/ 1280871 w 1380602"/>
              <a:gd name="connsiteY3" fmla="*/ 4397772 h 5148815"/>
              <a:gd name="connsiteX4" fmla="*/ 0 w 1380602"/>
              <a:gd name="connsiteY4" fmla="*/ 5148815 h 5148815"/>
              <a:gd name="connsiteX5" fmla="*/ 166907 w 1380602"/>
              <a:gd name="connsiteY5" fmla="*/ 1018132 h 5148815"/>
              <a:gd name="connsiteX6" fmla="*/ 296365 w 1380602"/>
              <a:gd name="connsiteY6" fmla="*/ 758760 h 5148815"/>
              <a:gd name="connsiteX0" fmla="*/ 296365 w 1380602"/>
              <a:gd name="connsiteY0" fmla="*/ 758760 h 5148815"/>
              <a:gd name="connsiteX1" fmla="*/ 1290777 w 1380602"/>
              <a:gd name="connsiteY1" fmla="*/ 0 h 5148815"/>
              <a:gd name="connsiteX2" fmla="*/ 1380602 w 1380602"/>
              <a:gd name="connsiteY2" fmla="*/ 110194 h 5148815"/>
              <a:gd name="connsiteX3" fmla="*/ 1280871 w 1380602"/>
              <a:gd name="connsiteY3" fmla="*/ 4397772 h 5148815"/>
              <a:gd name="connsiteX4" fmla="*/ 0 w 1380602"/>
              <a:gd name="connsiteY4" fmla="*/ 5148815 h 5148815"/>
              <a:gd name="connsiteX5" fmla="*/ 166907 w 1380602"/>
              <a:gd name="connsiteY5" fmla="*/ 1018132 h 5148815"/>
              <a:gd name="connsiteX6" fmla="*/ 296365 w 1380602"/>
              <a:gd name="connsiteY6" fmla="*/ 758760 h 5148815"/>
              <a:gd name="connsiteX0" fmla="*/ 296365 w 1380602"/>
              <a:gd name="connsiteY0" fmla="*/ 758760 h 5148815"/>
              <a:gd name="connsiteX1" fmla="*/ 1290777 w 1380602"/>
              <a:gd name="connsiteY1" fmla="*/ 0 h 5148815"/>
              <a:gd name="connsiteX2" fmla="*/ 1380602 w 1380602"/>
              <a:gd name="connsiteY2" fmla="*/ 110194 h 5148815"/>
              <a:gd name="connsiteX3" fmla="*/ 1277388 w 1380602"/>
              <a:gd name="connsiteY3" fmla="*/ 4261108 h 5148815"/>
              <a:gd name="connsiteX4" fmla="*/ 1280871 w 1380602"/>
              <a:gd name="connsiteY4" fmla="*/ 4397772 h 5148815"/>
              <a:gd name="connsiteX5" fmla="*/ 0 w 1380602"/>
              <a:gd name="connsiteY5" fmla="*/ 5148815 h 5148815"/>
              <a:gd name="connsiteX6" fmla="*/ 166907 w 1380602"/>
              <a:gd name="connsiteY6" fmla="*/ 1018132 h 5148815"/>
              <a:gd name="connsiteX7" fmla="*/ 296365 w 1380602"/>
              <a:gd name="connsiteY7" fmla="*/ 758760 h 5148815"/>
              <a:gd name="connsiteX0" fmla="*/ 296365 w 1380602"/>
              <a:gd name="connsiteY0" fmla="*/ 758760 h 5148815"/>
              <a:gd name="connsiteX1" fmla="*/ 1290777 w 1380602"/>
              <a:gd name="connsiteY1" fmla="*/ 0 h 5148815"/>
              <a:gd name="connsiteX2" fmla="*/ 1380602 w 1380602"/>
              <a:gd name="connsiteY2" fmla="*/ 110194 h 5148815"/>
              <a:gd name="connsiteX3" fmla="*/ 1277388 w 1380602"/>
              <a:gd name="connsiteY3" fmla="*/ 4261108 h 5148815"/>
              <a:gd name="connsiteX4" fmla="*/ 1142492 w 1380602"/>
              <a:gd name="connsiteY4" fmla="*/ 4510773 h 5148815"/>
              <a:gd name="connsiteX5" fmla="*/ 0 w 1380602"/>
              <a:gd name="connsiteY5" fmla="*/ 5148815 h 5148815"/>
              <a:gd name="connsiteX6" fmla="*/ 166907 w 1380602"/>
              <a:gd name="connsiteY6" fmla="*/ 1018132 h 5148815"/>
              <a:gd name="connsiteX7" fmla="*/ 296365 w 1380602"/>
              <a:gd name="connsiteY7" fmla="*/ 758760 h 5148815"/>
              <a:gd name="connsiteX0" fmla="*/ 296365 w 1380602"/>
              <a:gd name="connsiteY0" fmla="*/ 758760 h 5148815"/>
              <a:gd name="connsiteX1" fmla="*/ 1290777 w 1380602"/>
              <a:gd name="connsiteY1" fmla="*/ 0 h 5148815"/>
              <a:gd name="connsiteX2" fmla="*/ 1380602 w 1380602"/>
              <a:gd name="connsiteY2" fmla="*/ 110194 h 5148815"/>
              <a:gd name="connsiteX3" fmla="*/ 1277388 w 1380602"/>
              <a:gd name="connsiteY3" fmla="*/ 4261108 h 5148815"/>
              <a:gd name="connsiteX4" fmla="*/ 1142492 w 1380602"/>
              <a:gd name="connsiteY4" fmla="*/ 4510773 h 5148815"/>
              <a:gd name="connsiteX5" fmla="*/ 0 w 1380602"/>
              <a:gd name="connsiteY5" fmla="*/ 5148815 h 5148815"/>
              <a:gd name="connsiteX6" fmla="*/ 166907 w 1380602"/>
              <a:gd name="connsiteY6" fmla="*/ 1018132 h 5148815"/>
              <a:gd name="connsiteX7" fmla="*/ 296365 w 1380602"/>
              <a:gd name="connsiteY7" fmla="*/ 758760 h 5148815"/>
              <a:gd name="connsiteX0" fmla="*/ 296365 w 1380602"/>
              <a:gd name="connsiteY0" fmla="*/ 758760 h 5148815"/>
              <a:gd name="connsiteX1" fmla="*/ 1290777 w 1380602"/>
              <a:gd name="connsiteY1" fmla="*/ 0 h 5148815"/>
              <a:gd name="connsiteX2" fmla="*/ 1380602 w 1380602"/>
              <a:gd name="connsiteY2" fmla="*/ 110194 h 5148815"/>
              <a:gd name="connsiteX3" fmla="*/ 1277388 w 1380602"/>
              <a:gd name="connsiteY3" fmla="*/ 4261108 h 5148815"/>
              <a:gd name="connsiteX4" fmla="*/ 1142492 w 1380602"/>
              <a:gd name="connsiteY4" fmla="*/ 4510773 h 5148815"/>
              <a:gd name="connsiteX5" fmla="*/ 0 w 1380602"/>
              <a:gd name="connsiteY5" fmla="*/ 5148815 h 5148815"/>
              <a:gd name="connsiteX6" fmla="*/ 166907 w 1380602"/>
              <a:gd name="connsiteY6" fmla="*/ 1018132 h 5148815"/>
              <a:gd name="connsiteX7" fmla="*/ 296365 w 1380602"/>
              <a:gd name="connsiteY7" fmla="*/ 758760 h 5148815"/>
              <a:gd name="connsiteX0" fmla="*/ 296365 w 1380602"/>
              <a:gd name="connsiteY0" fmla="*/ 758760 h 5148815"/>
              <a:gd name="connsiteX1" fmla="*/ 1290777 w 1380602"/>
              <a:gd name="connsiteY1" fmla="*/ 0 h 5148815"/>
              <a:gd name="connsiteX2" fmla="*/ 1380602 w 1380602"/>
              <a:gd name="connsiteY2" fmla="*/ 110194 h 5148815"/>
              <a:gd name="connsiteX3" fmla="*/ 1277388 w 1380602"/>
              <a:gd name="connsiteY3" fmla="*/ 4261108 h 5148815"/>
              <a:gd name="connsiteX4" fmla="*/ 1142492 w 1380602"/>
              <a:gd name="connsiteY4" fmla="*/ 4510773 h 5148815"/>
              <a:gd name="connsiteX5" fmla="*/ 158910 w 1380602"/>
              <a:gd name="connsiteY5" fmla="*/ 5137265 h 5148815"/>
              <a:gd name="connsiteX6" fmla="*/ 0 w 1380602"/>
              <a:gd name="connsiteY6" fmla="*/ 5148815 h 5148815"/>
              <a:gd name="connsiteX7" fmla="*/ 166907 w 1380602"/>
              <a:gd name="connsiteY7" fmla="*/ 1018132 h 5148815"/>
              <a:gd name="connsiteX8" fmla="*/ 296365 w 1380602"/>
              <a:gd name="connsiteY8" fmla="*/ 758760 h 5148815"/>
              <a:gd name="connsiteX0" fmla="*/ 296365 w 1380602"/>
              <a:gd name="connsiteY0" fmla="*/ 758760 h 5169184"/>
              <a:gd name="connsiteX1" fmla="*/ 1290777 w 1380602"/>
              <a:gd name="connsiteY1" fmla="*/ 0 h 5169184"/>
              <a:gd name="connsiteX2" fmla="*/ 1380602 w 1380602"/>
              <a:gd name="connsiteY2" fmla="*/ 110194 h 5169184"/>
              <a:gd name="connsiteX3" fmla="*/ 1277388 w 1380602"/>
              <a:gd name="connsiteY3" fmla="*/ 4261108 h 5169184"/>
              <a:gd name="connsiteX4" fmla="*/ 1142492 w 1380602"/>
              <a:gd name="connsiteY4" fmla="*/ 4510773 h 5169184"/>
              <a:gd name="connsiteX5" fmla="*/ 158910 w 1380602"/>
              <a:gd name="connsiteY5" fmla="*/ 5137265 h 5169184"/>
              <a:gd name="connsiteX6" fmla="*/ 0 w 1380602"/>
              <a:gd name="connsiteY6" fmla="*/ 5148815 h 5169184"/>
              <a:gd name="connsiteX7" fmla="*/ 166907 w 1380602"/>
              <a:gd name="connsiteY7" fmla="*/ 1018132 h 5169184"/>
              <a:gd name="connsiteX8" fmla="*/ 296365 w 1380602"/>
              <a:gd name="connsiteY8" fmla="*/ 758760 h 5169184"/>
              <a:gd name="connsiteX0" fmla="*/ 273975 w 1358212"/>
              <a:gd name="connsiteY0" fmla="*/ 758760 h 5149174"/>
              <a:gd name="connsiteX1" fmla="*/ 1268387 w 1358212"/>
              <a:gd name="connsiteY1" fmla="*/ 0 h 5149174"/>
              <a:gd name="connsiteX2" fmla="*/ 1358212 w 1358212"/>
              <a:gd name="connsiteY2" fmla="*/ 110194 h 5149174"/>
              <a:gd name="connsiteX3" fmla="*/ 1254998 w 1358212"/>
              <a:gd name="connsiteY3" fmla="*/ 4261108 h 5149174"/>
              <a:gd name="connsiteX4" fmla="*/ 1120102 w 1358212"/>
              <a:gd name="connsiteY4" fmla="*/ 4510773 h 5149174"/>
              <a:gd name="connsiteX5" fmla="*/ 136520 w 1358212"/>
              <a:gd name="connsiteY5" fmla="*/ 5137265 h 5149174"/>
              <a:gd name="connsiteX6" fmla="*/ 0 w 1358212"/>
              <a:gd name="connsiteY6" fmla="*/ 5120082 h 5149174"/>
              <a:gd name="connsiteX7" fmla="*/ 144517 w 1358212"/>
              <a:gd name="connsiteY7" fmla="*/ 1018132 h 5149174"/>
              <a:gd name="connsiteX8" fmla="*/ 273975 w 1358212"/>
              <a:gd name="connsiteY8" fmla="*/ 758760 h 5149174"/>
              <a:gd name="connsiteX0" fmla="*/ 273975 w 1358212"/>
              <a:gd name="connsiteY0" fmla="*/ 758760 h 5149174"/>
              <a:gd name="connsiteX1" fmla="*/ 1268387 w 1358212"/>
              <a:gd name="connsiteY1" fmla="*/ 0 h 5149174"/>
              <a:gd name="connsiteX2" fmla="*/ 1358212 w 1358212"/>
              <a:gd name="connsiteY2" fmla="*/ 110194 h 5149174"/>
              <a:gd name="connsiteX3" fmla="*/ 1254998 w 1358212"/>
              <a:gd name="connsiteY3" fmla="*/ 4261108 h 5149174"/>
              <a:gd name="connsiteX4" fmla="*/ 1120102 w 1358212"/>
              <a:gd name="connsiteY4" fmla="*/ 4510773 h 5149174"/>
              <a:gd name="connsiteX5" fmla="*/ 136520 w 1358212"/>
              <a:gd name="connsiteY5" fmla="*/ 5137265 h 5149174"/>
              <a:gd name="connsiteX6" fmla="*/ 0 w 1358212"/>
              <a:gd name="connsiteY6" fmla="*/ 5120082 h 5149174"/>
              <a:gd name="connsiteX7" fmla="*/ 144517 w 1358212"/>
              <a:gd name="connsiteY7" fmla="*/ 1018132 h 5149174"/>
              <a:gd name="connsiteX8" fmla="*/ 273975 w 1358212"/>
              <a:gd name="connsiteY8" fmla="*/ 758760 h 5149174"/>
              <a:gd name="connsiteX0" fmla="*/ 271177 w 1355414"/>
              <a:gd name="connsiteY0" fmla="*/ 758760 h 5142061"/>
              <a:gd name="connsiteX1" fmla="*/ 1265589 w 1355414"/>
              <a:gd name="connsiteY1" fmla="*/ 0 h 5142061"/>
              <a:gd name="connsiteX2" fmla="*/ 1355414 w 1355414"/>
              <a:gd name="connsiteY2" fmla="*/ 110194 h 5142061"/>
              <a:gd name="connsiteX3" fmla="*/ 1252200 w 1355414"/>
              <a:gd name="connsiteY3" fmla="*/ 4261108 h 5142061"/>
              <a:gd name="connsiteX4" fmla="*/ 1117304 w 1355414"/>
              <a:gd name="connsiteY4" fmla="*/ 4510773 h 5142061"/>
              <a:gd name="connsiteX5" fmla="*/ 133722 w 1355414"/>
              <a:gd name="connsiteY5" fmla="*/ 5137265 h 5142061"/>
              <a:gd name="connsiteX6" fmla="*/ 0 w 1355414"/>
              <a:gd name="connsiteY6" fmla="*/ 5105094 h 5142061"/>
              <a:gd name="connsiteX7" fmla="*/ 141719 w 1355414"/>
              <a:gd name="connsiteY7" fmla="*/ 1018132 h 5142061"/>
              <a:gd name="connsiteX8" fmla="*/ 271177 w 1355414"/>
              <a:gd name="connsiteY8" fmla="*/ 758760 h 5142061"/>
              <a:gd name="connsiteX0" fmla="*/ 271177 w 1355414"/>
              <a:gd name="connsiteY0" fmla="*/ 758760 h 5149585"/>
              <a:gd name="connsiteX1" fmla="*/ 1265589 w 1355414"/>
              <a:gd name="connsiteY1" fmla="*/ 0 h 5149585"/>
              <a:gd name="connsiteX2" fmla="*/ 1355414 w 1355414"/>
              <a:gd name="connsiteY2" fmla="*/ 110194 h 5149585"/>
              <a:gd name="connsiteX3" fmla="*/ 1252200 w 1355414"/>
              <a:gd name="connsiteY3" fmla="*/ 4261108 h 5149585"/>
              <a:gd name="connsiteX4" fmla="*/ 1117304 w 1355414"/>
              <a:gd name="connsiteY4" fmla="*/ 4510773 h 5149585"/>
              <a:gd name="connsiteX5" fmla="*/ 133722 w 1355414"/>
              <a:gd name="connsiteY5" fmla="*/ 5137265 h 5149585"/>
              <a:gd name="connsiteX6" fmla="*/ 0 w 1355414"/>
              <a:gd name="connsiteY6" fmla="*/ 5105094 h 5149585"/>
              <a:gd name="connsiteX7" fmla="*/ 141719 w 1355414"/>
              <a:gd name="connsiteY7" fmla="*/ 1018132 h 5149585"/>
              <a:gd name="connsiteX8" fmla="*/ 271177 w 1355414"/>
              <a:gd name="connsiteY8" fmla="*/ 758760 h 5149585"/>
              <a:gd name="connsiteX0" fmla="*/ 271177 w 1355414"/>
              <a:gd name="connsiteY0" fmla="*/ 758760 h 5149978"/>
              <a:gd name="connsiteX1" fmla="*/ 1265589 w 1355414"/>
              <a:gd name="connsiteY1" fmla="*/ 0 h 5149978"/>
              <a:gd name="connsiteX2" fmla="*/ 1355414 w 1355414"/>
              <a:gd name="connsiteY2" fmla="*/ 110194 h 5149978"/>
              <a:gd name="connsiteX3" fmla="*/ 1252200 w 1355414"/>
              <a:gd name="connsiteY3" fmla="*/ 4261108 h 5149978"/>
              <a:gd name="connsiteX4" fmla="*/ 1117304 w 1355414"/>
              <a:gd name="connsiteY4" fmla="*/ 4510773 h 5149978"/>
              <a:gd name="connsiteX5" fmla="*/ 133722 w 1355414"/>
              <a:gd name="connsiteY5" fmla="*/ 5137265 h 5149978"/>
              <a:gd name="connsiteX6" fmla="*/ 0 w 1355414"/>
              <a:gd name="connsiteY6" fmla="*/ 5105094 h 5149978"/>
              <a:gd name="connsiteX7" fmla="*/ 141719 w 1355414"/>
              <a:gd name="connsiteY7" fmla="*/ 1018132 h 5149978"/>
              <a:gd name="connsiteX8" fmla="*/ 271177 w 1355414"/>
              <a:gd name="connsiteY8" fmla="*/ 758760 h 5149978"/>
              <a:gd name="connsiteX0" fmla="*/ 278440 w 1362677"/>
              <a:gd name="connsiteY0" fmla="*/ 758760 h 5149978"/>
              <a:gd name="connsiteX1" fmla="*/ 1272852 w 1362677"/>
              <a:gd name="connsiteY1" fmla="*/ 0 h 5149978"/>
              <a:gd name="connsiteX2" fmla="*/ 1362677 w 1362677"/>
              <a:gd name="connsiteY2" fmla="*/ 110194 h 5149978"/>
              <a:gd name="connsiteX3" fmla="*/ 1259463 w 1362677"/>
              <a:gd name="connsiteY3" fmla="*/ 4261108 h 5149978"/>
              <a:gd name="connsiteX4" fmla="*/ 1124567 w 1362677"/>
              <a:gd name="connsiteY4" fmla="*/ 4510773 h 5149978"/>
              <a:gd name="connsiteX5" fmla="*/ 140985 w 1362677"/>
              <a:gd name="connsiteY5" fmla="*/ 5137265 h 5149978"/>
              <a:gd name="connsiteX6" fmla="*/ 7263 w 1362677"/>
              <a:gd name="connsiteY6" fmla="*/ 5105094 h 5149978"/>
              <a:gd name="connsiteX7" fmla="*/ 148982 w 1362677"/>
              <a:gd name="connsiteY7" fmla="*/ 1018132 h 5149978"/>
              <a:gd name="connsiteX8" fmla="*/ 278440 w 1362677"/>
              <a:gd name="connsiteY8" fmla="*/ 758760 h 5149978"/>
              <a:gd name="connsiteX0" fmla="*/ 289195 w 1373432"/>
              <a:gd name="connsiteY0" fmla="*/ 758760 h 5144145"/>
              <a:gd name="connsiteX1" fmla="*/ 1283607 w 1373432"/>
              <a:gd name="connsiteY1" fmla="*/ 0 h 5144145"/>
              <a:gd name="connsiteX2" fmla="*/ 1373432 w 1373432"/>
              <a:gd name="connsiteY2" fmla="*/ 110194 h 5144145"/>
              <a:gd name="connsiteX3" fmla="*/ 1270218 w 1373432"/>
              <a:gd name="connsiteY3" fmla="*/ 4261108 h 5144145"/>
              <a:gd name="connsiteX4" fmla="*/ 1135322 w 1373432"/>
              <a:gd name="connsiteY4" fmla="*/ 4510773 h 5144145"/>
              <a:gd name="connsiteX5" fmla="*/ 151740 w 1373432"/>
              <a:gd name="connsiteY5" fmla="*/ 5137265 h 5144145"/>
              <a:gd name="connsiteX6" fmla="*/ 6575 w 1373432"/>
              <a:gd name="connsiteY6" fmla="*/ 5077232 h 5144145"/>
              <a:gd name="connsiteX7" fmla="*/ 159737 w 1373432"/>
              <a:gd name="connsiteY7" fmla="*/ 1018132 h 5144145"/>
              <a:gd name="connsiteX8" fmla="*/ 289195 w 1373432"/>
              <a:gd name="connsiteY8" fmla="*/ 758760 h 5144145"/>
              <a:gd name="connsiteX0" fmla="*/ 282622 w 1366859"/>
              <a:gd name="connsiteY0" fmla="*/ 758760 h 5144145"/>
              <a:gd name="connsiteX1" fmla="*/ 1277034 w 1366859"/>
              <a:gd name="connsiteY1" fmla="*/ 0 h 5144145"/>
              <a:gd name="connsiteX2" fmla="*/ 1366859 w 1366859"/>
              <a:gd name="connsiteY2" fmla="*/ 110194 h 5144145"/>
              <a:gd name="connsiteX3" fmla="*/ 1263645 w 1366859"/>
              <a:gd name="connsiteY3" fmla="*/ 4261108 h 5144145"/>
              <a:gd name="connsiteX4" fmla="*/ 1128749 w 1366859"/>
              <a:gd name="connsiteY4" fmla="*/ 4510773 h 5144145"/>
              <a:gd name="connsiteX5" fmla="*/ 145167 w 1366859"/>
              <a:gd name="connsiteY5" fmla="*/ 5137265 h 5144145"/>
              <a:gd name="connsiteX6" fmla="*/ 2 w 1366859"/>
              <a:gd name="connsiteY6" fmla="*/ 5077232 h 5144145"/>
              <a:gd name="connsiteX7" fmla="*/ 153164 w 1366859"/>
              <a:gd name="connsiteY7" fmla="*/ 1018132 h 5144145"/>
              <a:gd name="connsiteX8" fmla="*/ 282622 w 1366859"/>
              <a:gd name="connsiteY8" fmla="*/ 758760 h 5144145"/>
              <a:gd name="connsiteX0" fmla="*/ 282622 w 1366859"/>
              <a:gd name="connsiteY0" fmla="*/ 758760 h 5144145"/>
              <a:gd name="connsiteX1" fmla="*/ 1277034 w 1366859"/>
              <a:gd name="connsiteY1" fmla="*/ 0 h 5144145"/>
              <a:gd name="connsiteX2" fmla="*/ 1366859 w 1366859"/>
              <a:gd name="connsiteY2" fmla="*/ 110194 h 5144145"/>
              <a:gd name="connsiteX3" fmla="*/ 1263645 w 1366859"/>
              <a:gd name="connsiteY3" fmla="*/ 4261108 h 5144145"/>
              <a:gd name="connsiteX4" fmla="*/ 1128749 w 1366859"/>
              <a:gd name="connsiteY4" fmla="*/ 4510773 h 5144145"/>
              <a:gd name="connsiteX5" fmla="*/ 145167 w 1366859"/>
              <a:gd name="connsiteY5" fmla="*/ 5137265 h 5144145"/>
              <a:gd name="connsiteX6" fmla="*/ 2 w 1366859"/>
              <a:gd name="connsiteY6" fmla="*/ 5077232 h 5144145"/>
              <a:gd name="connsiteX7" fmla="*/ 153164 w 1366859"/>
              <a:gd name="connsiteY7" fmla="*/ 1018132 h 5144145"/>
              <a:gd name="connsiteX8" fmla="*/ 282622 w 1366859"/>
              <a:gd name="connsiteY8" fmla="*/ 758760 h 5144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6859" h="5144145">
                <a:moveTo>
                  <a:pt x="282622" y="758760"/>
                </a:moveTo>
                <a:lnTo>
                  <a:pt x="1277034" y="0"/>
                </a:lnTo>
                <a:cubicBezTo>
                  <a:pt x="1350095" y="1655"/>
                  <a:pt x="1365817" y="93614"/>
                  <a:pt x="1366859" y="110194"/>
                </a:cubicBezTo>
                <a:cubicBezTo>
                  <a:pt x="1335128" y="1495718"/>
                  <a:pt x="1295376" y="2875584"/>
                  <a:pt x="1263645" y="4261108"/>
                </a:cubicBezTo>
                <a:cubicBezTo>
                  <a:pt x="1229626" y="4378910"/>
                  <a:pt x="1235098" y="4396641"/>
                  <a:pt x="1128749" y="4510773"/>
                </a:cubicBezTo>
                <a:cubicBezTo>
                  <a:pt x="780531" y="4705714"/>
                  <a:pt x="493385" y="4942324"/>
                  <a:pt x="145167" y="5137265"/>
                </a:cubicBezTo>
                <a:cubicBezTo>
                  <a:pt x="28449" y="5158343"/>
                  <a:pt x="50546" y="5128921"/>
                  <a:pt x="2" y="5077232"/>
                </a:cubicBezTo>
                <a:cubicBezTo>
                  <a:pt x="-386" y="4623689"/>
                  <a:pt x="106090" y="2438997"/>
                  <a:pt x="153164" y="1018132"/>
                </a:cubicBezTo>
                <a:cubicBezTo>
                  <a:pt x="205088" y="836085"/>
                  <a:pt x="237853" y="821460"/>
                  <a:pt x="282622" y="75876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86695428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68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6A4836E-CBBF-48EE-AC2F-BE1EC5A7837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5635959" y="323850"/>
            <a:ext cx="6459954" cy="6534150"/>
          </a:xfrm>
          <a:prstGeom prst="rect">
            <a:avLst/>
          </a:prstGeom>
        </p:spPr>
      </p:pic>
      <p:sp>
        <p:nvSpPr>
          <p:cNvPr id="28" name="Picture Placeholder 27">
            <a:extLst>
              <a:ext uri="{FF2B5EF4-FFF2-40B4-BE49-F238E27FC236}">
                <a16:creationId xmlns:a16="http://schemas.microsoft.com/office/drawing/2014/main" id="{937F72F1-3B35-497C-BF8C-970A0081BE96}"/>
              </a:ext>
            </a:extLst>
          </p:cNvPr>
          <p:cNvSpPr>
            <a:spLocks noGrp="1"/>
          </p:cNvSpPr>
          <p:nvPr>
            <p:ph type="pic" sz="quarter" idx="47"/>
          </p:nvPr>
        </p:nvSpPr>
        <p:spPr>
          <a:xfrm>
            <a:off x="10259509" y="2812258"/>
            <a:ext cx="1371599" cy="4045743"/>
          </a:xfrm>
          <a:custGeom>
            <a:avLst/>
            <a:gdLst>
              <a:gd name="connsiteX0" fmla="*/ 850767 w 1371599"/>
              <a:gd name="connsiteY0" fmla="*/ 0 h 4045743"/>
              <a:gd name="connsiteX1" fmla="*/ 1121435 w 1371599"/>
              <a:gd name="connsiteY1" fmla="*/ 0 h 4045743"/>
              <a:gd name="connsiteX2" fmla="*/ 1371599 w 1371599"/>
              <a:gd name="connsiteY2" fmla="*/ 249408 h 4045743"/>
              <a:gd name="connsiteX3" fmla="*/ 1371599 w 1371599"/>
              <a:gd name="connsiteY3" fmla="*/ 3845289 h 4045743"/>
              <a:gd name="connsiteX4" fmla="*/ 1371599 w 1371599"/>
              <a:gd name="connsiteY4" fmla="*/ 4045743 h 4045743"/>
              <a:gd name="connsiteX5" fmla="*/ 0 w 1371599"/>
              <a:gd name="connsiteY5" fmla="*/ 4045743 h 4045743"/>
              <a:gd name="connsiteX6" fmla="*/ 0 w 1371599"/>
              <a:gd name="connsiteY6" fmla="*/ 197113 h 4045743"/>
              <a:gd name="connsiteX7" fmla="*/ 32766 w 1371599"/>
              <a:gd name="connsiteY7" fmla="*/ 197113 h 4045743"/>
              <a:gd name="connsiteX8" fmla="*/ 678523 w 1371599"/>
              <a:gd name="connsiteY8" fmla="*/ 197113 h 4045743"/>
              <a:gd name="connsiteX9" fmla="*/ 817959 w 1371599"/>
              <a:gd name="connsiteY9" fmla="*/ 60341 h 4045743"/>
              <a:gd name="connsiteX10" fmla="*/ 817959 w 1371599"/>
              <a:gd name="connsiteY10" fmla="*/ 36205 h 4045743"/>
              <a:gd name="connsiteX11" fmla="*/ 850767 w 1371599"/>
              <a:gd name="connsiteY11" fmla="*/ 0 h 4045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71599" h="4045743">
                <a:moveTo>
                  <a:pt x="850767" y="0"/>
                </a:moveTo>
                <a:cubicBezTo>
                  <a:pt x="850767" y="0"/>
                  <a:pt x="850767" y="0"/>
                  <a:pt x="1121435" y="0"/>
                </a:cubicBezTo>
                <a:cubicBezTo>
                  <a:pt x="1256770" y="0"/>
                  <a:pt x="1371599" y="112636"/>
                  <a:pt x="1371599" y="249408"/>
                </a:cubicBezTo>
                <a:cubicBezTo>
                  <a:pt x="1371599" y="249408"/>
                  <a:pt x="1371599" y="249408"/>
                  <a:pt x="1371599" y="3845289"/>
                </a:cubicBezTo>
                <a:lnTo>
                  <a:pt x="1371599" y="4045743"/>
                </a:lnTo>
                <a:lnTo>
                  <a:pt x="0" y="4045743"/>
                </a:lnTo>
                <a:lnTo>
                  <a:pt x="0" y="197113"/>
                </a:lnTo>
                <a:lnTo>
                  <a:pt x="32766" y="197113"/>
                </a:lnTo>
                <a:cubicBezTo>
                  <a:pt x="313304" y="197113"/>
                  <a:pt x="624696" y="197113"/>
                  <a:pt x="678523" y="197113"/>
                </a:cubicBezTo>
                <a:cubicBezTo>
                  <a:pt x="776948" y="197113"/>
                  <a:pt x="817959" y="108613"/>
                  <a:pt x="817959" y="60341"/>
                </a:cubicBezTo>
                <a:cubicBezTo>
                  <a:pt x="817959" y="60341"/>
                  <a:pt x="817959" y="60341"/>
                  <a:pt x="817959" y="36205"/>
                </a:cubicBezTo>
                <a:cubicBezTo>
                  <a:pt x="817959" y="16091"/>
                  <a:pt x="834363" y="0"/>
                  <a:pt x="850767"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 name="Title 1">
            <a:extLst>
              <a:ext uri="{FF2B5EF4-FFF2-40B4-BE49-F238E27FC236}">
                <a16:creationId xmlns:a16="http://schemas.microsoft.com/office/drawing/2014/main" id="{109E918E-A6ED-4C79-BF50-0276F40653F8}"/>
              </a:ext>
            </a:extLst>
          </p:cNvPr>
          <p:cNvSpPr>
            <a:spLocks noGrp="1"/>
          </p:cNvSpPr>
          <p:nvPr>
            <p:ph type="title"/>
          </p:nvPr>
        </p:nvSpPr>
        <p:spPr>
          <a:xfrm>
            <a:off x="2028825" y="946702"/>
            <a:ext cx="4067176" cy="1249845"/>
          </a:xfrm>
        </p:spPr>
        <p:txBody>
          <a:bodyPr/>
          <a:lstStyle/>
          <a:p>
            <a:r>
              <a:rPr lang="en-US"/>
              <a:t>Click to edit Master title style</a:t>
            </a:r>
          </a:p>
        </p:txBody>
      </p:sp>
      <p:sp>
        <p:nvSpPr>
          <p:cNvPr id="14" name="Picture Placeholder 13">
            <a:extLst>
              <a:ext uri="{FF2B5EF4-FFF2-40B4-BE49-F238E27FC236}">
                <a16:creationId xmlns:a16="http://schemas.microsoft.com/office/drawing/2014/main" id="{0B41E9F2-51F3-4737-8F8F-7D75C39D3E31}"/>
              </a:ext>
            </a:extLst>
          </p:cNvPr>
          <p:cNvSpPr>
            <a:spLocks noGrp="1"/>
          </p:cNvSpPr>
          <p:nvPr>
            <p:ph type="pic" sz="quarter" idx="46"/>
          </p:nvPr>
        </p:nvSpPr>
        <p:spPr>
          <a:xfrm>
            <a:off x="7608636" y="2021682"/>
            <a:ext cx="2509837" cy="5326062"/>
          </a:xfrm>
          <a:custGeom>
            <a:avLst/>
            <a:gdLst>
              <a:gd name="connsiteX0" fmla="*/ 250164 w 2509837"/>
              <a:gd name="connsiteY0" fmla="*/ 0 h 5326062"/>
              <a:gd name="connsiteX1" fmla="*/ 524933 w 2509837"/>
              <a:gd name="connsiteY1" fmla="*/ 0 h 5326062"/>
              <a:gd name="connsiteX2" fmla="*/ 557742 w 2509837"/>
              <a:gd name="connsiteY2" fmla="*/ 36205 h 5326062"/>
              <a:gd name="connsiteX3" fmla="*/ 557742 w 2509837"/>
              <a:gd name="connsiteY3" fmla="*/ 64363 h 5326062"/>
              <a:gd name="connsiteX4" fmla="*/ 701278 w 2509837"/>
              <a:gd name="connsiteY4" fmla="*/ 197113 h 5326062"/>
              <a:gd name="connsiteX5" fmla="*/ 1816761 w 2509837"/>
              <a:gd name="connsiteY5" fmla="*/ 197113 h 5326062"/>
              <a:gd name="connsiteX6" fmla="*/ 1956197 w 2509837"/>
              <a:gd name="connsiteY6" fmla="*/ 60341 h 5326062"/>
              <a:gd name="connsiteX7" fmla="*/ 1956197 w 2509837"/>
              <a:gd name="connsiteY7" fmla="*/ 36205 h 5326062"/>
              <a:gd name="connsiteX8" fmla="*/ 1989005 w 2509837"/>
              <a:gd name="connsiteY8" fmla="*/ 0 h 5326062"/>
              <a:gd name="connsiteX9" fmla="*/ 2259673 w 2509837"/>
              <a:gd name="connsiteY9" fmla="*/ 0 h 5326062"/>
              <a:gd name="connsiteX10" fmla="*/ 2509837 w 2509837"/>
              <a:gd name="connsiteY10" fmla="*/ 249408 h 5326062"/>
              <a:gd name="connsiteX11" fmla="*/ 2509837 w 2509837"/>
              <a:gd name="connsiteY11" fmla="*/ 5080677 h 5326062"/>
              <a:gd name="connsiteX12" fmla="*/ 2259673 w 2509837"/>
              <a:gd name="connsiteY12" fmla="*/ 5326062 h 5326062"/>
              <a:gd name="connsiteX13" fmla="*/ 250164 w 2509837"/>
              <a:gd name="connsiteY13" fmla="*/ 5326062 h 5326062"/>
              <a:gd name="connsiteX14" fmla="*/ 0 w 2509837"/>
              <a:gd name="connsiteY14" fmla="*/ 5080677 h 5326062"/>
              <a:gd name="connsiteX15" fmla="*/ 0 w 2509837"/>
              <a:gd name="connsiteY15" fmla="*/ 249408 h 5326062"/>
              <a:gd name="connsiteX16" fmla="*/ 250164 w 2509837"/>
              <a:gd name="connsiteY16" fmla="*/ 0 h 532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9837" h="5326062">
                <a:moveTo>
                  <a:pt x="250164" y="0"/>
                </a:moveTo>
                <a:cubicBezTo>
                  <a:pt x="250164" y="0"/>
                  <a:pt x="250164" y="0"/>
                  <a:pt x="524933" y="0"/>
                </a:cubicBezTo>
                <a:cubicBezTo>
                  <a:pt x="541338" y="0"/>
                  <a:pt x="557742" y="16091"/>
                  <a:pt x="557742" y="36205"/>
                </a:cubicBezTo>
                <a:cubicBezTo>
                  <a:pt x="557742" y="36205"/>
                  <a:pt x="557742" y="36205"/>
                  <a:pt x="557742" y="64363"/>
                </a:cubicBezTo>
                <a:cubicBezTo>
                  <a:pt x="557742" y="104591"/>
                  <a:pt x="590550" y="197113"/>
                  <a:pt x="701278" y="197113"/>
                </a:cubicBezTo>
                <a:cubicBezTo>
                  <a:pt x="758693" y="197113"/>
                  <a:pt x="1718336" y="197113"/>
                  <a:pt x="1816761" y="197113"/>
                </a:cubicBezTo>
                <a:cubicBezTo>
                  <a:pt x="1915186" y="197113"/>
                  <a:pt x="1956197" y="108613"/>
                  <a:pt x="1956197" y="60341"/>
                </a:cubicBezTo>
                <a:cubicBezTo>
                  <a:pt x="1956197" y="60341"/>
                  <a:pt x="1956197" y="60341"/>
                  <a:pt x="1956197" y="36205"/>
                </a:cubicBezTo>
                <a:cubicBezTo>
                  <a:pt x="1956197" y="16091"/>
                  <a:pt x="1972601" y="0"/>
                  <a:pt x="1989005" y="0"/>
                </a:cubicBezTo>
                <a:cubicBezTo>
                  <a:pt x="1989005" y="0"/>
                  <a:pt x="1989005" y="0"/>
                  <a:pt x="2259673" y="0"/>
                </a:cubicBezTo>
                <a:cubicBezTo>
                  <a:pt x="2395008" y="0"/>
                  <a:pt x="2509837" y="112636"/>
                  <a:pt x="2509837" y="249408"/>
                </a:cubicBezTo>
                <a:cubicBezTo>
                  <a:pt x="2509837" y="249408"/>
                  <a:pt x="2509837" y="249408"/>
                  <a:pt x="2509837" y="5080677"/>
                </a:cubicBezTo>
                <a:cubicBezTo>
                  <a:pt x="2509837" y="5217449"/>
                  <a:pt x="2395008" y="5326062"/>
                  <a:pt x="2259673" y="5326062"/>
                </a:cubicBezTo>
                <a:cubicBezTo>
                  <a:pt x="2259673" y="5326062"/>
                  <a:pt x="2259673" y="5326062"/>
                  <a:pt x="250164" y="5326062"/>
                </a:cubicBezTo>
                <a:cubicBezTo>
                  <a:pt x="114829" y="5326062"/>
                  <a:pt x="0" y="5217449"/>
                  <a:pt x="0" y="5080677"/>
                </a:cubicBezTo>
                <a:cubicBezTo>
                  <a:pt x="0" y="5080677"/>
                  <a:pt x="0" y="5080677"/>
                  <a:pt x="0" y="249408"/>
                </a:cubicBezTo>
                <a:cubicBezTo>
                  <a:pt x="0" y="112636"/>
                  <a:pt x="114829" y="0"/>
                  <a:pt x="250164"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5" name="Picture Placeholder 24">
            <a:extLst>
              <a:ext uri="{FF2B5EF4-FFF2-40B4-BE49-F238E27FC236}">
                <a16:creationId xmlns:a16="http://schemas.microsoft.com/office/drawing/2014/main" id="{22A591A8-2DFA-4267-9A82-89E15E8DBFBA}"/>
              </a:ext>
            </a:extLst>
          </p:cNvPr>
          <p:cNvSpPr>
            <a:spLocks noGrp="1"/>
          </p:cNvSpPr>
          <p:nvPr>
            <p:ph type="pic" sz="quarter" idx="48"/>
          </p:nvPr>
        </p:nvSpPr>
        <p:spPr>
          <a:xfrm>
            <a:off x="6096001" y="2810690"/>
            <a:ext cx="1371599" cy="4038602"/>
          </a:xfrm>
          <a:custGeom>
            <a:avLst/>
            <a:gdLst>
              <a:gd name="connsiteX0" fmla="*/ 250164 w 1371599"/>
              <a:gd name="connsiteY0" fmla="*/ 0 h 4038602"/>
              <a:gd name="connsiteX1" fmla="*/ 524933 w 1371599"/>
              <a:gd name="connsiteY1" fmla="*/ 0 h 4038602"/>
              <a:gd name="connsiteX2" fmla="*/ 557742 w 1371599"/>
              <a:gd name="connsiteY2" fmla="*/ 36205 h 4038602"/>
              <a:gd name="connsiteX3" fmla="*/ 557742 w 1371599"/>
              <a:gd name="connsiteY3" fmla="*/ 64363 h 4038602"/>
              <a:gd name="connsiteX4" fmla="*/ 701278 w 1371599"/>
              <a:gd name="connsiteY4" fmla="*/ 197113 h 4038602"/>
              <a:gd name="connsiteX5" fmla="*/ 1243641 w 1371599"/>
              <a:gd name="connsiteY5" fmla="*/ 197113 h 4038602"/>
              <a:gd name="connsiteX6" fmla="*/ 1371599 w 1371599"/>
              <a:gd name="connsiteY6" fmla="*/ 197113 h 4038602"/>
              <a:gd name="connsiteX7" fmla="*/ 1371599 w 1371599"/>
              <a:gd name="connsiteY7" fmla="*/ 4038602 h 4038602"/>
              <a:gd name="connsiteX8" fmla="*/ 0 w 1371599"/>
              <a:gd name="connsiteY8" fmla="*/ 4038602 h 4038602"/>
              <a:gd name="connsiteX9" fmla="*/ 0 w 1371599"/>
              <a:gd name="connsiteY9" fmla="*/ 3901168 h 4038602"/>
              <a:gd name="connsiteX10" fmla="*/ 0 w 1371599"/>
              <a:gd name="connsiteY10" fmla="*/ 249408 h 4038602"/>
              <a:gd name="connsiteX11" fmla="*/ 250164 w 1371599"/>
              <a:gd name="connsiteY11" fmla="*/ 0 h 403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71599" h="4038602">
                <a:moveTo>
                  <a:pt x="250164" y="0"/>
                </a:moveTo>
                <a:cubicBezTo>
                  <a:pt x="250164" y="0"/>
                  <a:pt x="250164" y="0"/>
                  <a:pt x="524933" y="0"/>
                </a:cubicBezTo>
                <a:cubicBezTo>
                  <a:pt x="541338" y="0"/>
                  <a:pt x="557742" y="16091"/>
                  <a:pt x="557742" y="36205"/>
                </a:cubicBezTo>
                <a:cubicBezTo>
                  <a:pt x="557742" y="36205"/>
                  <a:pt x="557742" y="36205"/>
                  <a:pt x="557742" y="64363"/>
                </a:cubicBezTo>
                <a:cubicBezTo>
                  <a:pt x="557742" y="104591"/>
                  <a:pt x="590550" y="197113"/>
                  <a:pt x="701278" y="197113"/>
                </a:cubicBezTo>
                <a:cubicBezTo>
                  <a:pt x="729986" y="197113"/>
                  <a:pt x="984250" y="197113"/>
                  <a:pt x="1243641" y="197113"/>
                </a:cubicBezTo>
                <a:lnTo>
                  <a:pt x="1371599" y="197113"/>
                </a:lnTo>
                <a:lnTo>
                  <a:pt x="1371599" y="4038602"/>
                </a:lnTo>
                <a:lnTo>
                  <a:pt x="0" y="4038602"/>
                </a:lnTo>
                <a:lnTo>
                  <a:pt x="0" y="3901168"/>
                </a:lnTo>
                <a:cubicBezTo>
                  <a:pt x="0" y="3193463"/>
                  <a:pt x="0" y="2061134"/>
                  <a:pt x="0" y="249408"/>
                </a:cubicBezTo>
                <a:cubicBezTo>
                  <a:pt x="0" y="112636"/>
                  <a:pt x="114829" y="0"/>
                  <a:pt x="250164"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89356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30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000"/>
                                        <p:tgtEl>
                                          <p:spTgt spid="6"/>
                                        </p:tgtEl>
                                      </p:cBhvr>
                                    </p:animEffect>
                                  </p:childTnLst>
                                </p:cTn>
                              </p:par>
                              <p:par>
                                <p:cTn id="8" presetID="22" presetClass="entr" presetSubtype="8" fill="hold" grpId="0" nodeType="withEffect">
                                  <p:stCondLst>
                                    <p:cond delay="900"/>
                                  </p:stCondLst>
                                  <p:childTnLst>
                                    <p:set>
                                      <p:cBhvr>
                                        <p:cTn id="9" dur="1" fill="hold">
                                          <p:stCondLst>
                                            <p:cond delay="0"/>
                                          </p:stCondLst>
                                        </p:cTn>
                                        <p:tgtEl>
                                          <p:spTgt spid="25"/>
                                        </p:tgtEl>
                                        <p:attrNameLst>
                                          <p:attrName>style.visibility</p:attrName>
                                        </p:attrNameLst>
                                      </p:cBhvr>
                                      <p:to>
                                        <p:strVal val="visible"/>
                                      </p:to>
                                    </p:set>
                                    <p:animEffect transition="in" filter="wipe(left)">
                                      <p:cBhvr>
                                        <p:cTn id="10" dur="500"/>
                                        <p:tgtEl>
                                          <p:spTgt spid="25"/>
                                        </p:tgtEl>
                                      </p:cBhvr>
                                    </p:animEffect>
                                  </p:childTnLst>
                                </p:cTn>
                              </p:par>
                              <p:par>
                                <p:cTn id="11" presetID="6" presetClass="emph" presetSubtype="0" accel="50000" decel="50000" autoRev="1" fill="hold" grpId="1" nodeType="withEffect">
                                  <p:stCondLst>
                                    <p:cond delay="900"/>
                                  </p:stCondLst>
                                  <p:childTnLst>
                                    <p:animScale>
                                      <p:cBhvr>
                                        <p:cTn id="12" dur="500" fill="hold"/>
                                        <p:tgtEl>
                                          <p:spTgt spid="25"/>
                                        </p:tgtEl>
                                      </p:cBhvr>
                                      <p:by x="105000" y="105000"/>
                                    </p:animScale>
                                  </p:childTnLst>
                                </p:cTn>
                              </p:par>
                              <p:par>
                                <p:cTn id="13" presetID="22" presetClass="entr" presetSubtype="8" fill="hold" grpId="0" nodeType="withEffect">
                                  <p:stCondLst>
                                    <p:cond delay="120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par>
                                <p:cTn id="16" presetID="6" presetClass="emph" presetSubtype="0" accel="50000" decel="50000" autoRev="1" fill="hold" grpId="1" nodeType="withEffect">
                                  <p:stCondLst>
                                    <p:cond delay="1200"/>
                                  </p:stCondLst>
                                  <p:childTnLst>
                                    <p:animScale>
                                      <p:cBhvr>
                                        <p:cTn id="17" dur="500" fill="hold"/>
                                        <p:tgtEl>
                                          <p:spTgt spid="14"/>
                                        </p:tgtEl>
                                      </p:cBhvr>
                                      <p:by x="105000" y="105000"/>
                                    </p:animScale>
                                  </p:childTnLst>
                                </p:cTn>
                              </p:par>
                              <p:par>
                                <p:cTn id="18" presetID="22" presetClass="entr" presetSubtype="8" fill="hold" grpId="0" nodeType="withEffect">
                                  <p:stCondLst>
                                    <p:cond delay="1600"/>
                                  </p:stCondLst>
                                  <p:childTnLst>
                                    <p:set>
                                      <p:cBhvr>
                                        <p:cTn id="19" dur="1" fill="hold">
                                          <p:stCondLst>
                                            <p:cond delay="0"/>
                                          </p:stCondLst>
                                        </p:cTn>
                                        <p:tgtEl>
                                          <p:spTgt spid="28"/>
                                        </p:tgtEl>
                                        <p:attrNameLst>
                                          <p:attrName>style.visibility</p:attrName>
                                        </p:attrNameLst>
                                      </p:cBhvr>
                                      <p:to>
                                        <p:strVal val="visible"/>
                                      </p:to>
                                    </p:set>
                                    <p:animEffect transition="in" filter="wipe(left)">
                                      <p:cBhvr>
                                        <p:cTn id="20" dur="500"/>
                                        <p:tgtEl>
                                          <p:spTgt spid="28"/>
                                        </p:tgtEl>
                                      </p:cBhvr>
                                    </p:animEffect>
                                  </p:childTnLst>
                                </p:cTn>
                              </p:par>
                              <p:par>
                                <p:cTn id="21" presetID="6" presetClass="emph" presetSubtype="0" accel="50000" decel="50000" autoRev="1" fill="hold" grpId="1" nodeType="withEffect">
                                  <p:stCondLst>
                                    <p:cond delay="1600"/>
                                  </p:stCondLst>
                                  <p:childTnLst>
                                    <p:animScale>
                                      <p:cBhvr>
                                        <p:cTn id="22" dur="500" fill="hold"/>
                                        <p:tgtEl>
                                          <p:spTgt spid="2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P spid="14" grpId="0" animBg="1"/>
      <p:bldP spid="14" grpId="1" animBg="1"/>
      <p:bldP spid="25" grpId="0" animBg="1"/>
      <p:bldP spid="25" grpId="1" animBg="1"/>
    </p:bld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69_Custom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68FA80A9-BCE2-4F55-801E-4668E68BFD84}"/>
              </a:ext>
            </a:extLst>
          </p:cNvPr>
          <p:cNvSpPr>
            <a:spLocks noGrp="1"/>
          </p:cNvSpPr>
          <p:nvPr>
            <p:ph type="pic" sz="quarter" idx="44"/>
          </p:nvPr>
        </p:nvSpPr>
        <p:spPr>
          <a:xfrm>
            <a:off x="3035300" y="-1"/>
            <a:ext cx="8137525" cy="400050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37331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72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1016000" y="0"/>
            <a:ext cx="11176000"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955345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73_Custom Layout">
    <p:spTree>
      <p:nvGrpSpPr>
        <p:cNvPr id="1" name=""/>
        <p:cNvGrpSpPr/>
        <p:nvPr/>
      </p:nvGrpSpPr>
      <p:grpSpPr>
        <a:xfrm>
          <a:off x="0" y="0"/>
          <a:ext cx="0" cy="0"/>
          <a:chOff x="0" y="0"/>
          <a:chExt cx="0" cy="0"/>
        </a:xfrm>
      </p:grpSpPr>
      <p:sp>
        <p:nvSpPr>
          <p:cNvPr id="25" name="Picture Placeholder 8"/>
          <p:cNvSpPr>
            <a:spLocks noGrp="1"/>
          </p:cNvSpPr>
          <p:nvPr>
            <p:ph type="pic" sz="quarter" idx="32"/>
          </p:nvPr>
        </p:nvSpPr>
        <p:spPr>
          <a:xfrm>
            <a:off x="5023517" y="4257800"/>
            <a:ext cx="2016000" cy="2016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7" name="Picture Placeholder 8"/>
          <p:cNvSpPr>
            <a:spLocks noGrp="1"/>
          </p:cNvSpPr>
          <p:nvPr>
            <p:ph type="pic" sz="quarter" idx="34"/>
          </p:nvPr>
        </p:nvSpPr>
        <p:spPr>
          <a:xfrm>
            <a:off x="9156825" y="4257800"/>
            <a:ext cx="2016000" cy="2016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30" name="Picture Placeholder 8"/>
          <p:cNvSpPr>
            <a:spLocks noGrp="1"/>
          </p:cNvSpPr>
          <p:nvPr>
            <p:ph type="pic" sz="quarter" idx="14"/>
          </p:nvPr>
        </p:nvSpPr>
        <p:spPr>
          <a:xfrm>
            <a:off x="7090171" y="4257800"/>
            <a:ext cx="2015999" cy="20160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569266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6" presetClass="emph" presetSubtype="0" accel="50000" decel="50000" autoRev="1" fill="hold" grpId="1" nodeType="withEffect">
                                  <p:stCondLst>
                                    <p:cond delay="0"/>
                                  </p:stCondLst>
                                  <p:childTnLst>
                                    <p:animScale>
                                      <p:cBhvr>
                                        <p:cTn id="9" dur="500" fill="hold"/>
                                        <p:tgtEl>
                                          <p:spTgt spid="2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27"/>
                                        </p:tgtEl>
                                        <p:attrNameLst>
                                          <p:attrName>style.visibility</p:attrName>
                                        </p:attrNameLst>
                                      </p:cBhvr>
                                      <p:to>
                                        <p:strVal val="visible"/>
                                      </p:to>
                                    </p:set>
                                    <p:animEffect transition="in" filter="wipe(left)">
                                      <p:cBhvr>
                                        <p:cTn id="12" dur="500"/>
                                        <p:tgtEl>
                                          <p:spTgt spid="27"/>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27"/>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30"/>
                                        </p:tgtEl>
                                        <p:attrNameLst>
                                          <p:attrName>style.visibility</p:attrName>
                                        </p:attrNameLst>
                                      </p:cBhvr>
                                      <p:to>
                                        <p:strVal val="visible"/>
                                      </p:to>
                                    </p:set>
                                    <p:animEffect transition="in" filter="wipe(left)">
                                      <p:cBhvr>
                                        <p:cTn id="17" dur="500"/>
                                        <p:tgtEl>
                                          <p:spTgt spid="30"/>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3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27" grpId="0" animBg="1"/>
      <p:bldP spid="27" grpId="1" animBg="1"/>
      <p:bldP spid="30" grpId="0" animBg="1"/>
      <p:bldP spid="30" grpId="1"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0_Custom Layout">
    <p:spTree>
      <p:nvGrpSpPr>
        <p:cNvPr id="1" name=""/>
        <p:cNvGrpSpPr/>
        <p:nvPr/>
      </p:nvGrpSpPr>
      <p:grpSpPr>
        <a:xfrm>
          <a:off x="0" y="0"/>
          <a:ext cx="0" cy="0"/>
          <a:chOff x="0" y="0"/>
          <a:chExt cx="0" cy="0"/>
        </a:xfrm>
      </p:grpSpPr>
      <p:sp>
        <p:nvSpPr>
          <p:cNvPr id="2" name="Rectangle 1"/>
          <p:cNvSpPr/>
          <p:nvPr userDrawn="1"/>
        </p:nvSpPr>
        <p:spPr>
          <a:xfrm>
            <a:off x="1019175" y="3802615"/>
            <a:ext cx="10153650" cy="2471185"/>
          </a:xfrm>
          <a:prstGeom prst="rect">
            <a:avLst/>
          </a:prstGeom>
          <a:solidFill>
            <a:schemeClr val="bg2"/>
          </a:solidFill>
          <a:ln>
            <a:noFill/>
          </a:ln>
          <a:effectLst>
            <a:outerShdw blurRad="38100" dist="12700" dir="5400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a:solidFill>
                <a:schemeClr val="tx1"/>
              </a:solidFill>
            </a:endParaRPr>
          </a:p>
        </p:txBody>
      </p:sp>
      <p:sp>
        <p:nvSpPr>
          <p:cNvPr id="3" name="Rectangle 2"/>
          <p:cNvSpPr/>
          <p:nvPr userDrawn="1"/>
        </p:nvSpPr>
        <p:spPr>
          <a:xfrm>
            <a:off x="1019175" y="1125538"/>
            <a:ext cx="10153650" cy="2471185"/>
          </a:xfrm>
          <a:prstGeom prst="rect">
            <a:avLst/>
          </a:prstGeom>
          <a:solidFill>
            <a:schemeClr val="bg2"/>
          </a:solidFill>
          <a:ln>
            <a:noFill/>
          </a:ln>
          <a:effectLst>
            <a:outerShdw blurRad="38100" dist="12700" dir="5400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a:solidFill>
                <a:schemeClr val="tx1"/>
              </a:solidFill>
            </a:endParaRPr>
          </a:p>
        </p:txBody>
      </p:sp>
      <p:sp>
        <p:nvSpPr>
          <p:cNvPr id="4" name="Picture Placeholder 8"/>
          <p:cNvSpPr>
            <a:spLocks noGrp="1"/>
          </p:cNvSpPr>
          <p:nvPr>
            <p:ph type="pic" sz="quarter" idx="12"/>
          </p:nvPr>
        </p:nvSpPr>
        <p:spPr>
          <a:xfrm>
            <a:off x="2135300" y="4219023"/>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4478594" y="4219023"/>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4"/>
          </p:nvPr>
        </p:nvSpPr>
        <p:spPr>
          <a:xfrm>
            <a:off x="6821888" y="4219023"/>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endParaRPr lang="en-US"/>
          </a:p>
        </p:txBody>
      </p:sp>
      <p:sp>
        <p:nvSpPr>
          <p:cNvPr id="7" name="Picture Placeholder 8"/>
          <p:cNvSpPr>
            <a:spLocks noGrp="1"/>
          </p:cNvSpPr>
          <p:nvPr>
            <p:ph type="pic" sz="quarter" idx="15"/>
          </p:nvPr>
        </p:nvSpPr>
        <p:spPr>
          <a:xfrm>
            <a:off x="9162250" y="4219023"/>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endParaRPr lang="en-US"/>
          </a:p>
        </p:txBody>
      </p:sp>
      <p:sp>
        <p:nvSpPr>
          <p:cNvPr id="8" name="Picture Placeholder 8"/>
          <p:cNvSpPr>
            <a:spLocks noGrp="1"/>
          </p:cNvSpPr>
          <p:nvPr>
            <p:ph type="pic" sz="quarter" idx="16"/>
          </p:nvPr>
        </p:nvSpPr>
        <p:spPr>
          <a:xfrm>
            <a:off x="2135300" y="1606452"/>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endParaRPr lang="en-US"/>
          </a:p>
        </p:txBody>
      </p:sp>
      <p:sp>
        <p:nvSpPr>
          <p:cNvPr id="9" name="Picture Placeholder 8"/>
          <p:cNvSpPr>
            <a:spLocks noGrp="1"/>
          </p:cNvSpPr>
          <p:nvPr>
            <p:ph type="pic" sz="quarter" idx="17"/>
          </p:nvPr>
        </p:nvSpPr>
        <p:spPr>
          <a:xfrm>
            <a:off x="4478594" y="1606452"/>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endParaRPr lang="en-US"/>
          </a:p>
        </p:txBody>
      </p:sp>
      <p:sp>
        <p:nvSpPr>
          <p:cNvPr id="10" name="Picture Placeholder 8"/>
          <p:cNvSpPr>
            <a:spLocks noGrp="1"/>
          </p:cNvSpPr>
          <p:nvPr>
            <p:ph type="pic" sz="quarter" idx="18"/>
          </p:nvPr>
        </p:nvSpPr>
        <p:spPr>
          <a:xfrm>
            <a:off x="6821888" y="1606452"/>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endParaRPr lang="en-US"/>
          </a:p>
        </p:txBody>
      </p:sp>
      <p:sp>
        <p:nvSpPr>
          <p:cNvPr id="11" name="Picture Placeholder 8"/>
          <p:cNvSpPr>
            <a:spLocks noGrp="1"/>
          </p:cNvSpPr>
          <p:nvPr>
            <p:ph type="pic" sz="quarter" idx="19"/>
          </p:nvPr>
        </p:nvSpPr>
        <p:spPr>
          <a:xfrm>
            <a:off x="9162250" y="1606452"/>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97627332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7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4441738"/>
            <a:ext cx="4057016" cy="1388284"/>
          </a:xfrm>
        </p:spPr>
        <p:txBody>
          <a:bodyPr/>
          <a:lstStyle/>
          <a:p>
            <a:r>
              <a:rPr lang="en-US"/>
              <a:t>Click to edit Master title style</a:t>
            </a:r>
          </a:p>
        </p:txBody>
      </p:sp>
      <p:sp>
        <p:nvSpPr>
          <p:cNvPr id="6" name="Picture Placeholder 8"/>
          <p:cNvSpPr>
            <a:spLocks noGrp="1"/>
          </p:cNvSpPr>
          <p:nvPr>
            <p:ph type="pic" sz="quarter" idx="14"/>
          </p:nvPr>
        </p:nvSpPr>
        <p:spPr>
          <a:xfrm>
            <a:off x="3037840" y="0"/>
            <a:ext cx="3058160" cy="34442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6085840" y="3444240"/>
            <a:ext cx="3048000" cy="34137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EB08AF2B-9319-4541-AA19-78303FAF9F48}"/>
              </a:ext>
            </a:extLst>
          </p:cNvPr>
          <p:cNvSpPr>
            <a:spLocks noGrp="1"/>
          </p:cNvSpPr>
          <p:nvPr>
            <p:ph type="pic" sz="quarter" idx="15"/>
          </p:nvPr>
        </p:nvSpPr>
        <p:spPr>
          <a:xfrm>
            <a:off x="9133840" y="3444240"/>
            <a:ext cx="3048000" cy="34137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224123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par>
                                <p:cTn id="15" presetID="22" presetClass="entr" presetSubtype="8" fill="hold" grpId="0" nodeType="withEffect">
                                  <p:stCondLst>
                                    <p:cond delay="70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6" presetClass="emph" presetSubtype="0" accel="50000" decel="50000" autoRev="1" fill="hold" grpId="1" nodeType="withEffect">
                                  <p:stCondLst>
                                    <p:cond delay="700"/>
                                  </p:stCondLst>
                                  <p:childTnLst>
                                    <p:animScale>
                                      <p:cBhvr>
                                        <p:cTn id="1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P spid="8" grpId="0" animBg="1"/>
      <p:bldP spid="8" grpId="1" animBg="1"/>
    </p:bld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75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1016000" y="0"/>
            <a:ext cx="3058160" cy="6858000"/>
          </a:xfrm>
          <a:prstGeom prst="rect">
            <a:avLst/>
          </a:prstGeom>
          <a:solidFill>
            <a:schemeClr val="bg1"/>
          </a:solidFill>
          <a:ln>
            <a:noFill/>
          </a:ln>
          <a:effectLst/>
        </p:spPr>
        <p:txBody>
          <a:bodyPr wrap="square" anchor="ctr">
            <a:noAutofit/>
          </a:bodyPr>
          <a:lstStyle>
            <a:lvl1pPr algn="ctr">
              <a:defRPr sz="1200">
                <a:solidFill>
                  <a:schemeClr val="tx1"/>
                </a:solidFill>
              </a:defRPr>
            </a:lvl1pPr>
          </a:lstStyle>
          <a:p>
            <a:endParaRPr lang="en-US"/>
          </a:p>
        </p:txBody>
      </p:sp>
      <p:sp>
        <p:nvSpPr>
          <p:cNvPr id="6" name="Title 1">
            <a:extLst>
              <a:ext uri="{FF2B5EF4-FFF2-40B4-BE49-F238E27FC236}">
                <a16:creationId xmlns:a16="http://schemas.microsoft.com/office/drawing/2014/main" id="{6BA3C448-7127-4C1F-83F9-532BB7FF5ED7}"/>
              </a:ext>
            </a:extLst>
          </p:cNvPr>
          <p:cNvSpPr>
            <a:spLocks noGrp="1"/>
          </p:cNvSpPr>
          <p:nvPr>
            <p:ph type="title"/>
          </p:nvPr>
        </p:nvSpPr>
        <p:spPr>
          <a:xfrm>
            <a:off x="5067300" y="946702"/>
            <a:ext cx="6114221" cy="1249845"/>
          </a:xfrm>
        </p:spPr>
        <p:txBody>
          <a:bodyPr/>
          <a:lstStyle/>
          <a:p>
            <a:r>
              <a:rPr lang="en-US"/>
              <a:t>Click to edit Master title style</a:t>
            </a:r>
          </a:p>
        </p:txBody>
      </p:sp>
    </p:spTree>
    <p:extLst>
      <p:ext uri="{BB962C8B-B14F-4D97-AF65-F5344CB8AC3E}">
        <p14:creationId xmlns:p14="http://schemas.microsoft.com/office/powerpoint/2010/main" val="1975105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7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4" name="Picture Placeholder 8"/>
          <p:cNvSpPr>
            <a:spLocks noGrp="1"/>
          </p:cNvSpPr>
          <p:nvPr>
            <p:ph type="pic" sz="quarter" idx="14"/>
          </p:nvPr>
        </p:nvSpPr>
        <p:spPr>
          <a:xfrm>
            <a:off x="8128000" y="701774"/>
            <a:ext cx="2032000" cy="4572000"/>
          </a:xfrm>
          <a:prstGeom prst="rect">
            <a:avLst/>
          </a:prstGeom>
          <a:solidFill>
            <a:schemeClr val="bg1"/>
          </a:solidFill>
          <a:ln>
            <a:noFill/>
          </a:ln>
          <a:effectLst/>
        </p:spPr>
        <p:txBody>
          <a:bodyPr wrap="square" anchor="ctr">
            <a:noAutofit/>
          </a:bodyPr>
          <a:lstStyle>
            <a:lvl1pPr algn="ctr">
              <a:defRPr sz="1200">
                <a:solidFill>
                  <a:schemeClr val="tx1"/>
                </a:solidFill>
              </a:defRPr>
            </a:lvl1pPr>
          </a:lstStyle>
          <a:p>
            <a:endParaRPr lang="en-US"/>
          </a:p>
        </p:txBody>
      </p:sp>
      <p:sp>
        <p:nvSpPr>
          <p:cNvPr id="5" name="Picture Placeholder 8"/>
          <p:cNvSpPr>
            <a:spLocks noGrp="1"/>
          </p:cNvSpPr>
          <p:nvPr>
            <p:ph type="pic" sz="quarter" idx="13"/>
          </p:nvPr>
        </p:nvSpPr>
        <p:spPr>
          <a:xfrm>
            <a:off x="6096001" y="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p:cNvSpPr>
            <a:spLocks noGrp="1"/>
          </p:cNvSpPr>
          <p:nvPr>
            <p:ph type="pic" sz="quarter" idx="15"/>
          </p:nvPr>
        </p:nvSpPr>
        <p:spPr>
          <a:xfrm>
            <a:off x="10160000" y="0"/>
            <a:ext cx="2032000" cy="4572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748721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60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600"/>
                                  </p:stCondLst>
                                  <p:childTnLst>
                                    <p:animScale>
                                      <p:cBhvr>
                                        <p:cTn id="14" dur="500" fill="hold"/>
                                        <p:tgtEl>
                                          <p:spTgt spid="4"/>
                                        </p:tgtEl>
                                      </p:cBhvr>
                                      <p:by x="105000" y="105000"/>
                                    </p:animScale>
                                  </p:childTnLst>
                                </p:cTn>
                              </p:par>
                              <p:par>
                                <p:cTn id="15" presetID="22" presetClass="entr" presetSubtype="8" fill="hold" grpId="0" nodeType="withEffect">
                                  <p:stCondLst>
                                    <p:cond delay="90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900"/>
                                  </p:stCondLst>
                                  <p:childTnLst>
                                    <p:animScale>
                                      <p:cBhvr>
                                        <p:cTn id="1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78_Custom Layout">
    <p:spTree>
      <p:nvGrpSpPr>
        <p:cNvPr id="1" name=""/>
        <p:cNvGrpSpPr/>
        <p:nvPr/>
      </p:nvGrpSpPr>
      <p:grpSpPr>
        <a:xfrm>
          <a:off x="0" y="0"/>
          <a:ext cx="0" cy="0"/>
          <a:chOff x="0" y="0"/>
          <a:chExt cx="0" cy="0"/>
        </a:xfrm>
      </p:grpSpPr>
      <p:sp>
        <p:nvSpPr>
          <p:cNvPr id="5" name="Picture Placeholder 8"/>
          <p:cNvSpPr>
            <a:spLocks noGrp="1"/>
          </p:cNvSpPr>
          <p:nvPr>
            <p:ph type="pic" sz="quarter" idx="13"/>
          </p:nvPr>
        </p:nvSpPr>
        <p:spPr>
          <a:xfrm>
            <a:off x="2028825" y="3429000"/>
            <a:ext cx="4067176"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2875642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48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105649" y="946702"/>
            <a:ext cx="4067176" cy="1249845"/>
          </a:xfrm>
        </p:spPr>
        <p:txBody>
          <a:bodyPr/>
          <a:lstStyle>
            <a:lvl1pPr algn="r">
              <a:defRPr/>
            </a:lvl1pPr>
          </a:lstStyle>
          <a:p>
            <a:r>
              <a:rPr lang="en-US"/>
              <a:t>Click to edit Master title style</a:t>
            </a:r>
          </a:p>
        </p:txBody>
      </p:sp>
      <p:sp>
        <p:nvSpPr>
          <p:cNvPr id="5" name="Picture Placeholder 8"/>
          <p:cNvSpPr>
            <a:spLocks noGrp="1"/>
          </p:cNvSpPr>
          <p:nvPr>
            <p:ph type="pic" sz="quarter" idx="13"/>
          </p:nvPr>
        </p:nvSpPr>
        <p:spPr>
          <a:xfrm>
            <a:off x="7105649" y="3429000"/>
            <a:ext cx="4067176"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853455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7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59726772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81_Custom Layou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5600859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80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5" name="Picture Placeholder 8"/>
          <p:cNvSpPr>
            <a:spLocks noGrp="1"/>
          </p:cNvSpPr>
          <p:nvPr>
            <p:ph type="pic" sz="quarter" idx="13"/>
          </p:nvPr>
        </p:nvSpPr>
        <p:spPr>
          <a:xfrm>
            <a:off x="8124823" y="0"/>
            <a:ext cx="4067176"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972434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4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0" y="946702"/>
            <a:ext cx="4067176" cy="1249845"/>
          </a:xfrm>
        </p:spPr>
        <p:txBody>
          <a:bodyPr/>
          <a:lstStyle/>
          <a:p>
            <a:r>
              <a:rPr lang="en-US"/>
              <a:t>Click to edit Master title style</a:t>
            </a:r>
          </a:p>
        </p:txBody>
      </p:sp>
      <p:sp>
        <p:nvSpPr>
          <p:cNvPr id="5" name="Picture Placeholder 8"/>
          <p:cNvSpPr>
            <a:spLocks noGrp="1"/>
          </p:cNvSpPr>
          <p:nvPr>
            <p:ph type="pic" sz="quarter" idx="13"/>
          </p:nvPr>
        </p:nvSpPr>
        <p:spPr>
          <a:xfrm>
            <a:off x="1019175" y="0"/>
            <a:ext cx="4067176"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759167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8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4877352"/>
            <a:ext cx="4057016" cy="1388284"/>
          </a:xfrm>
        </p:spPr>
        <p:txBody>
          <a:bodyPr/>
          <a:lstStyle/>
          <a:p>
            <a:r>
              <a:rPr lang="en-US"/>
              <a:t>Click to edit Master title style</a:t>
            </a:r>
          </a:p>
        </p:txBody>
      </p:sp>
      <p:sp>
        <p:nvSpPr>
          <p:cNvPr id="6" name="Picture Placeholder 8"/>
          <p:cNvSpPr>
            <a:spLocks noGrp="1"/>
          </p:cNvSpPr>
          <p:nvPr>
            <p:ph type="pic" sz="quarter" idx="14"/>
          </p:nvPr>
        </p:nvSpPr>
        <p:spPr>
          <a:xfrm>
            <a:off x="2027238" y="0"/>
            <a:ext cx="3058160" cy="341376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8" name="Picture Placeholder 8">
            <a:extLst>
              <a:ext uri="{FF2B5EF4-FFF2-40B4-BE49-F238E27FC236}">
                <a16:creationId xmlns:a16="http://schemas.microsoft.com/office/drawing/2014/main" id="{EB08AF2B-9319-4541-AA19-78303FAF9F48}"/>
              </a:ext>
            </a:extLst>
          </p:cNvPr>
          <p:cNvSpPr>
            <a:spLocks noGrp="1"/>
          </p:cNvSpPr>
          <p:nvPr>
            <p:ph type="pic" sz="quarter" idx="15"/>
          </p:nvPr>
        </p:nvSpPr>
        <p:spPr>
          <a:xfrm>
            <a:off x="9133840" y="341376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211025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6"/>
                                        </p:tgtEl>
                                      </p:cBhvr>
                                      <p:by x="105000" y="105000"/>
                                    </p:animScale>
                                  </p:childTnLst>
                                </p:cTn>
                              </p:par>
                              <p:par>
                                <p:cTn id="10" presetID="22" presetClass="entr" presetSubtype="8" fill="hold" grpId="0" nodeType="withEffect">
                                  <p:stCondLst>
                                    <p:cond delay="30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6" presetClass="emph" presetSubtype="0" accel="50000" decel="50000" autoRev="1" fill="hold" grpId="1" nodeType="withEffect">
                                  <p:stCondLst>
                                    <p:cond delay="300"/>
                                  </p:stCondLst>
                                  <p:childTnLst>
                                    <p:animScale>
                                      <p:cBhvr>
                                        <p:cTn id="14"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animBg="1"/>
      <p:bldP spid="8" grpId="1" animBg="1"/>
    </p:bldLst>
  </p:timing>
</p:sldLayout>
</file>

<file path=ppt/slideMasters/_rels/slideMaster1.xml.rels><?xml version="1.0" encoding="UTF-8" standalone="yes"?>
<Relationships xmlns="http://schemas.openxmlformats.org/package/2006/relationships"><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63" Type="http://schemas.openxmlformats.org/officeDocument/2006/relationships/slideLayout" Target="../slideLayouts/slideLayout63.xml"/><Relationship Id="rId84" Type="http://schemas.openxmlformats.org/officeDocument/2006/relationships/slideLayout" Target="../slideLayouts/slideLayout84.xml"/><Relationship Id="rId138" Type="http://schemas.openxmlformats.org/officeDocument/2006/relationships/slideLayout" Target="../slideLayouts/slideLayout138.xml"/><Relationship Id="rId159" Type="http://schemas.openxmlformats.org/officeDocument/2006/relationships/slideLayout" Target="../slideLayouts/slideLayout159.xml"/><Relationship Id="rId170" Type="http://schemas.openxmlformats.org/officeDocument/2006/relationships/slideLayout" Target="../slideLayouts/slideLayout170.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53" Type="http://schemas.openxmlformats.org/officeDocument/2006/relationships/slideLayout" Target="../slideLayouts/slideLayout53.xml"/><Relationship Id="rId74" Type="http://schemas.openxmlformats.org/officeDocument/2006/relationships/slideLayout" Target="../slideLayouts/slideLayout74.xml"/><Relationship Id="rId128" Type="http://schemas.openxmlformats.org/officeDocument/2006/relationships/slideLayout" Target="../slideLayouts/slideLayout128.xml"/><Relationship Id="rId149" Type="http://schemas.openxmlformats.org/officeDocument/2006/relationships/slideLayout" Target="../slideLayouts/slideLayout149.xml"/><Relationship Id="rId5" Type="http://schemas.openxmlformats.org/officeDocument/2006/relationships/slideLayout" Target="../slideLayouts/slideLayout5.xml"/><Relationship Id="rId95" Type="http://schemas.openxmlformats.org/officeDocument/2006/relationships/slideLayout" Target="../slideLayouts/slideLayout95.xml"/><Relationship Id="rId160" Type="http://schemas.openxmlformats.org/officeDocument/2006/relationships/slideLayout" Target="../slideLayouts/slideLayout160.xml"/><Relationship Id="rId181" Type="http://schemas.openxmlformats.org/officeDocument/2006/relationships/theme" Target="../theme/theme1.xml"/><Relationship Id="rId22" Type="http://schemas.openxmlformats.org/officeDocument/2006/relationships/slideLayout" Target="../slideLayouts/slideLayout22.xml"/><Relationship Id="rId43" Type="http://schemas.openxmlformats.org/officeDocument/2006/relationships/slideLayout" Target="../slideLayouts/slideLayout43.xml"/><Relationship Id="rId64" Type="http://schemas.openxmlformats.org/officeDocument/2006/relationships/slideLayout" Target="../slideLayouts/slideLayout64.xml"/><Relationship Id="rId118" Type="http://schemas.openxmlformats.org/officeDocument/2006/relationships/slideLayout" Target="../slideLayouts/slideLayout118.xml"/><Relationship Id="rId139" Type="http://schemas.openxmlformats.org/officeDocument/2006/relationships/slideLayout" Target="../slideLayouts/slideLayout139.xml"/><Relationship Id="rId85" Type="http://schemas.openxmlformats.org/officeDocument/2006/relationships/slideLayout" Target="../slideLayouts/slideLayout85.xml"/><Relationship Id="rId150" Type="http://schemas.openxmlformats.org/officeDocument/2006/relationships/slideLayout" Target="../slideLayouts/slideLayout150.xml"/><Relationship Id="rId171" Type="http://schemas.openxmlformats.org/officeDocument/2006/relationships/slideLayout" Target="../slideLayouts/slideLayout171.xml"/><Relationship Id="rId12" Type="http://schemas.openxmlformats.org/officeDocument/2006/relationships/slideLayout" Target="../slideLayouts/slideLayout12.xml"/><Relationship Id="rId33" Type="http://schemas.openxmlformats.org/officeDocument/2006/relationships/slideLayout" Target="../slideLayouts/slideLayout33.xml"/><Relationship Id="rId108" Type="http://schemas.openxmlformats.org/officeDocument/2006/relationships/slideLayout" Target="../slideLayouts/slideLayout108.xml"/><Relationship Id="rId129" Type="http://schemas.openxmlformats.org/officeDocument/2006/relationships/slideLayout" Target="../slideLayouts/slideLayout129.xml"/><Relationship Id="rId54" Type="http://schemas.openxmlformats.org/officeDocument/2006/relationships/slideLayout" Target="../slideLayouts/slideLayout54.xml"/><Relationship Id="rId75" Type="http://schemas.openxmlformats.org/officeDocument/2006/relationships/slideLayout" Target="../slideLayouts/slideLayout75.xml"/><Relationship Id="rId96" Type="http://schemas.openxmlformats.org/officeDocument/2006/relationships/slideLayout" Target="../slideLayouts/slideLayout96.xml"/><Relationship Id="rId140" Type="http://schemas.openxmlformats.org/officeDocument/2006/relationships/slideLayout" Target="../slideLayouts/slideLayout140.xml"/><Relationship Id="rId161" Type="http://schemas.openxmlformats.org/officeDocument/2006/relationships/slideLayout" Target="../slideLayouts/slideLayout161.xml"/><Relationship Id="rId182" Type="http://schemas.openxmlformats.org/officeDocument/2006/relationships/image" Target="../media/image1.png"/><Relationship Id="rId6" Type="http://schemas.openxmlformats.org/officeDocument/2006/relationships/slideLayout" Target="../slideLayouts/slideLayout6.xml"/><Relationship Id="rId23" Type="http://schemas.openxmlformats.org/officeDocument/2006/relationships/slideLayout" Target="../slideLayouts/slideLayout23.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5" Type="http://schemas.openxmlformats.org/officeDocument/2006/relationships/slideLayout" Target="../slideLayouts/slideLayout65.xml"/><Relationship Id="rId86" Type="http://schemas.openxmlformats.org/officeDocument/2006/relationships/slideLayout" Target="../slideLayouts/slideLayout86.xml"/><Relationship Id="rId130" Type="http://schemas.openxmlformats.org/officeDocument/2006/relationships/slideLayout" Target="../slideLayouts/slideLayout130.xml"/><Relationship Id="rId151" Type="http://schemas.openxmlformats.org/officeDocument/2006/relationships/slideLayout" Target="../slideLayouts/slideLayout151.xml"/><Relationship Id="rId172" Type="http://schemas.openxmlformats.org/officeDocument/2006/relationships/slideLayout" Target="../slideLayouts/slideLayout172.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125" Type="http://schemas.openxmlformats.org/officeDocument/2006/relationships/slideLayout" Target="../slideLayouts/slideLayout125.xml"/><Relationship Id="rId141" Type="http://schemas.openxmlformats.org/officeDocument/2006/relationships/slideLayout" Target="../slideLayouts/slideLayout141.xml"/><Relationship Id="rId146" Type="http://schemas.openxmlformats.org/officeDocument/2006/relationships/slideLayout" Target="../slideLayouts/slideLayout146.xml"/><Relationship Id="rId167" Type="http://schemas.openxmlformats.org/officeDocument/2006/relationships/slideLayout" Target="../slideLayouts/slideLayout167.xml"/><Relationship Id="rId188" Type="http://schemas.openxmlformats.org/officeDocument/2006/relationships/image" Target="../media/image7.png"/><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162" Type="http://schemas.openxmlformats.org/officeDocument/2006/relationships/slideLayout" Target="../slideLayouts/slideLayout162.xml"/><Relationship Id="rId183" Type="http://schemas.openxmlformats.org/officeDocument/2006/relationships/image" Target="../media/image2.svg"/><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131" Type="http://schemas.openxmlformats.org/officeDocument/2006/relationships/slideLayout" Target="../slideLayouts/slideLayout131.xml"/><Relationship Id="rId136" Type="http://schemas.openxmlformats.org/officeDocument/2006/relationships/slideLayout" Target="../slideLayouts/slideLayout136.xml"/><Relationship Id="rId157" Type="http://schemas.openxmlformats.org/officeDocument/2006/relationships/slideLayout" Target="../slideLayouts/slideLayout157.xml"/><Relationship Id="rId178" Type="http://schemas.openxmlformats.org/officeDocument/2006/relationships/slideLayout" Target="../slideLayouts/slideLayout178.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52" Type="http://schemas.openxmlformats.org/officeDocument/2006/relationships/slideLayout" Target="../slideLayouts/slideLayout152.xml"/><Relationship Id="rId173" Type="http://schemas.openxmlformats.org/officeDocument/2006/relationships/slideLayout" Target="../slideLayouts/slideLayout173.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126" Type="http://schemas.openxmlformats.org/officeDocument/2006/relationships/slideLayout" Target="../slideLayouts/slideLayout126.xml"/><Relationship Id="rId147" Type="http://schemas.openxmlformats.org/officeDocument/2006/relationships/slideLayout" Target="../slideLayouts/slideLayout147.xml"/><Relationship Id="rId168" Type="http://schemas.openxmlformats.org/officeDocument/2006/relationships/slideLayout" Target="../slideLayouts/slideLayout16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142" Type="http://schemas.openxmlformats.org/officeDocument/2006/relationships/slideLayout" Target="../slideLayouts/slideLayout142.xml"/><Relationship Id="rId163" Type="http://schemas.openxmlformats.org/officeDocument/2006/relationships/slideLayout" Target="../slideLayouts/slideLayout163.xml"/><Relationship Id="rId184" Type="http://schemas.openxmlformats.org/officeDocument/2006/relationships/image" Target="../media/image3.png"/><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137" Type="http://schemas.openxmlformats.org/officeDocument/2006/relationships/slideLayout" Target="../slideLayouts/slideLayout137.xml"/><Relationship Id="rId158" Type="http://schemas.openxmlformats.org/officeDocument/2006/relationships/slideLayout" Target="../slideLayouts/slideLayout158.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32" Type="http://schemas.openxmlformats.org/officeDocument/2006/relationships/slideLayout" Target="../slideLayouts/slideLayout132.xml"/><Relationship Id="rId153" Type="http://schemas.openxmlformats.org/officeDocument/2006/relationships/slideLayout" Target="../slideLayouts/slideLayout153.xml"/><Relationship Id="rId174" Type="http://schemas.openxmlformats.org/officeDocument/2006/relationships/slideLayout" Target="../slideLayouts/slideLayout174.xml"/><Relationship Id="rId179" Type="http://schemas.openxmlformats.org/officeDocument/2006/relationships/slideLayout" Target="../slideLayouts/slideLayout179.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27" Type="http://schemas.openxmlformats.org/officeDocument/2006/relationships/slideLayout" Target="../slideLayouts/slideLayout12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143" Type="http://schemas.openxmlformats.org/officeDocument/2006/relationships/slideLayout" Target="../slideLayouts/slideLayout143.xml"/><Relationship Id="rId148" Type="http://schemas.openxmlformats.org/officeDocument/2006/relationships/slideLayout" Target="../slideLayouts/slideLayout148.xml"/><Relationship Id="rId164" Type="http://schemas.openxmlformats.org/officeDocument/2006/relationships/slideLayout" Target="../slideLayouts/slideLayout164.xml"/><Relationship Id="rId169" Type="http://schemas.openxmlformats.org/officeDocument/2006/relationships/slideLayout" Target="../slideLayouts/slideLayout169.xml"/><Relationship Id="rId185" Type="http://schemas.openxmlformats.org/officeDocument/2006/relationships/image" Target="../media/image4.svg"/><Relationship Id="rId4" Type="http://schemas.openxmlformats.org/officeDocument/2006/relationships/slideLayout" Target="../slideLayouts/slideLayout4.xml"/><Relationship Id="rId9" Type="http://schemas.openxmlformats.org/officeDocument/2006/relationships/slideLayout" Target="../slideLayouts/slideLayout9.xml"/><Relationship Id="rId180" Type="http://schemas.openxmlformats.org/officeDocument/2006/relationships/slideLayout" Target="../slideLayouts/slideLayout180.xml"/><Relationship Id="rId26" Type="http://schemas.openxmlformats.org/officeDocument/2006/relationships/slideLayout" Target="../slideLayouts/slideLayout26.xml"/><Relationship Id="rId47" Type="http://schemas.openxmlformats.org/officeDocument/2006/relationships/slideLayout" Target="../slideLayouts/slideLayout47.xml"/><Relationship Id="rId68" Type="http://schemas.openxmlformats.org/officeDocument/2006/relationships/slideLayout" Target="../slideLayouts/slideLayout68.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33" Type="http://schemas.openxmlformats.org/officeDocument/2006/relationships/slideLayout" Target="../slideLayouts/slideLayout133.xml"/><Relationship Id="rId154" Type="http://schemas.openxmlformats.org/officeDocument/2006/relationships/slideLayout" Target="../slideLayouts/slideLayout154.xml"/><Relationship Id="rId175" Type="http://schemas.openxmlformats.org/officeDocument/2006/relationships/slideLayout" Target="../slideLayouts/slideLayout175.xml"/><Relationship Id="rId16" Type="http://schemas.openxmlformats.org/officeDocument/2006/relationships/slideLayout" Target="../slideLayouts/slideLayout16.xml"/><Relationship Id="rId37" Type="http://schemas.openxmlformats.org/officeDocument/2006/relationships/slideLayout" Target="../slideLayouts/slideLayout37.xml"/><Relationship Id="rId58" Type="http://schemas.openxmlformats.org/officeDocument/2006/relationships/slideLayout" Target="../slideLayouts/slideLayout58.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144" Type="http://schemas.openxmlformats.org/officeDocument/2006/relationships/slideLayout" Target="../slideLayouts/slideLayout144.xml"/><Relationship Id="rId90" Type="http://schemas.openxmlformats.org/officeDocument/2006/relationships/slideLayout" Target="../slideLayouts/slideLayout90.xml"/><Relationship Id="rId165" Type="http://schemas.openxmlformats.org/officeDocument/2006/relationships/slideLayout" Target="../slideLayouts/slideLayout165.xml"/><Relationship Id="rId186" Type="http://schemas.openxmlformats.org/officeDocument/2006/relationships/image" Target="../media/image5.png"/><Relationship Id="rId27" Type="http://schemas.openxmlformats.org/officeDocument/2006/relationships/slideLayout" Target="../slideLayouts/slideLayout27.xml"/><Relationship Id="rId48" Type="http://schemas.openxmlformats.org/officeDocument/2006/relationships/slideLayout" Target="../slideLayouts/slideLayout48.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34" Type="http://schemas.openxmlformats.org/officeDocument/2006/relationships/slideLayout" Target="../slideLayouts/slideLayout134.xml"/><Relationship Id="rId80" Type="http://schemas.openxmlformats.org/officeDocument/2006/relationships/slideLayout" Target="../slideLayouts/slideLayout80.xml"/><Relationship Id="rId155" Type="http://schemas.openxmlformats.org/officeDocument/2006/relationships/slideLayout" Target="../slideLayouts/slideLayout155.xml"/><Relationship Id="rId176" Type="http://schemas.openxmlformats.org/officeDocument/2006/relationships/slideLayout" Target="../slideLayouts/slideLayout176.xml"/><Relationship Id="rId17" Type="http://schemas.openxmlformats.org/officeDocument/2006/relationships/slideLayout" Target="../slideLayouts/slideLayout17.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24" Type="http://schemas.openxmlformats.org/officeDocument/2006/relationships/slideLayout" Target="../slideLayouts/slideLayout124.xml"/><Relationship Id="rId70" Type="http://schemas.openxmlformats.org/officeDocument/2006/relationships/slideLayout" Target="../slideLayouts/slideLayout70.xml"/><Relationship Id="rId91" Type="http://schemas.openxmlformats.org/officeDocument/2006/relationships/slideLayout" Target="../slideLayouts/slideLayout91.xml"/><Relationship Id="rId145" Type="http://schemas.openxmlformats.org/officeDocument/2006/relationships/slideLayout" Target="../slideLayouts/slideLayout145.xml"/><Relationship Id="rId166" Type="http://schemas.openxmlformats.org/officeDocument/2006/relationships/slideLayout" Target="../slideLayouts/slideLayout166.xml"/><Relationship Id="rId187" Type="http://schemas.openxmlformats.org/officeDocument/2006/relationships/image" Target="../media/image6.svg"/><Relationship Id="rId1" Type="http://schemas.openxmlformats.org/officeDocument/2006/relationships/slideLayout" Target="../slideLayouts/slideLayout1.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60" Type="http://schemas.openxmlformats.org/officeDocument/2006/relationships/slideLayout" Target="../slideLayouts/slideLayout60.xml"/><Relationship Id="rId81" Type="http://schemas.openxmlformats.org/officeDocument/2006/relationships/slideLayout" Target="../slideLayouts/slideLayout81.xml"/><Relationship Id="rId135" Type="http://schemas.openxmlformats.org/officeDocument/2006/relationships/slideLayout" Target="../slideLayouts/slideLayout135.xml"/><Relationship Id="rId156" Type="http://schemas.openxmlformats.org/officeDocument/2006/relationships/slideLayout" Target="../slideLayouts/slideLayout156.xml"/><Relationship Id="rId177" Type="http://schemas.openxmlformats.org/officeDocument/2006/relationships/slideLayout" Target="../slideLayouts/slideLayout177.xml"/></Relationships>
</file>

<file path=ppt/slideMasters/_rels/slideMaster2.xml.rels><?xml version="1.0" encoding="UTF-8" standalone="yes"?>
<Relationships xmlns="http://schemas.openxmlformats.org/package/2006/relationships"><Relationship Id="rId117" Type="http://schemas.openxmlformats.org/officeDocument/2006/relationships/slideLayout" Target="../slideLayouts/slideLayout297.xml"/><Relationship Id="rId21" Type="http://schemas.openxmlformats.org/officeDocument/2006/relationships/slideLayout" Target="../slideLayouts/slideLayout201.xml"/><Relationship Id="rId42" Type="http://schemas.openxmlformats.org/officeDocument/2006/relationships/slideLayout" Target="../slideLayouts/slideLayout222.xml"/><Relationship Id="rId63" Type="http://schemas.openxmlformats.org/officeDocument/2006/relationships/slideLayout" Target="../slideLayouts/slideLayout243.xml"/><Relationship Id="rId84" Type="http://schemas.openxmlformats.org/officeDocument/2006/relationships/slideLayout" Target="../slideLayouts/slideLayout264.xml"/><Relationship Id="rId138" Type="http://schemas.openxmlformats.org/officeDocument/2006/relationships/slideLayout" Target="../slideLayouts/slideLayout318.xml"/><Relationship Id="rId159" Type="http://schemas.openxmlformats.org/officeDocument/2006/relationships/slideLayout" Target="../slideLayouts/slideLayout339.xml"/><Relationship Id="rId170" Type="http://schemas.openxmlformats.org/officeDocument/2006/relationships/slideLayout" Target="../slideLayouts/slideLayout350.xml"/><Relationship Id="rId107" Type="http://schemas.openxmlformats.org/officeDocument/2006/relationships/slideLayout" Target="../slideLayouts/slideLayout287.xml"/><Relationship Id="rId11" Type="http://schemas.openxmlformats.org/officeDocument/2006/relationships/slideLayout" Target="../slideLayouts/slideLayout191.xml"/><Relationship Id="rId32" Type="http://schemas.openxmlformats.org/officeDocument/2006/relationships/slideLayout" Target="../slideLayouts/slideLayout212.xml"/><Relationship Id="rId53" Type="http://schemas.openxmlformats.org/officeDocument/2006/relationships/slideLayout" Target="../slideLayouts/slideLayout233.xml"/><Relationship Id="rId74" Type="http://schemas.openxmlformats.org/officeDocument/2006/relationships/slideLayout" Target="../slideLayouts/slideLayout254.xml"/><Relationship Id="rId128" Type="http://schemas.openxmlformats.org/officeDocument/2006/relationships/slideLayout" Target="../slideLayouts/slideLayout308.xml"/><Relationship Id="rId149" Type="http://schemas.openxmlformats.org/officeDocument/2006/relationships/slideLayout" Target="../slideLayouts/slideLayout329.xml"/><Relationship Id="rId5" Type="http://schemas.openxmlformats.org/officeDocument/2006/relationships/slideLayout" Target="../slideLayouts/slideLayout185.xml"/><Relationship Id="rId95" Type="http://schemas.openxmlformats.org/officeDocument/2006/relationships/slideLayout" Target="../slideLayouts/slideLayout275.xml"/><Relationship Id="rId160" Type="http://schemas.openxmlformats.org/officeDocument/2006/relationships/slideLayout" Target="../slideLayouts/slideLayout340.xml"/><Relationship Id="rId181" Type="http://schemas.openxmlformats.org/officeDocument/2006/relationships/image" Target="../media/image1.png"/><Relationship Id="rId22" Type="http://schemas.openxmlformats.org/officeDocument/2006/relationships/slideLayout" Target="../slideLayouts/slideLayout202.xml"/><Relationship Id="rId43" Type="http://schemas.openxmlformats.org/officeDocument/2006/relationships/slideLayout" Target="../slideLayouts/slideLayout223.xml"/><Relationship Id="rId64" Type="http://schemas.openxmlformats.org/officeDocument/2006/relationships/slideLayout" Target="../slideLayouts/slideLayout244.xml"/><Relationship Id="rId118" Type="http://schemas.openxmlformats.org/officeDocument/2006/relationships/slideLayout" Target="../slideLayouts/slideLayout298.xml"/><Relationship Id="rId139" Type="http://schemas.openxmlformats.org/officeDocument/2006/relationships/slideLayout" Target="../slideLayouts/slideLayout319.xml"/><Relationship Id="rId85" Type="http://schemas.openxmlformats.org/officeDocument/2006/relationships/slideLayout" Target="../slideLayouts/slideLayout265.xml"/><Relationship Id="rId150" Type="http://schemas.openxmlformats.org/officeDocument/2006/relationships/slideLayout" Target="../slideLayouts/slideLayout330.xml"/><Relationship Id="rId171" Type="http://schemas.openxmlformats.org/officeDocument/2006/relationships/slideLayout" Target="../slideLayouts/slideLayout351.xml"/><Relationship Id="rId12" Type="http://schemas.openxmlformats.org/officeDocument/2006/relationships/slideLayout" Target="../slideLayouts/slideLayout192.xml"/><Relationship Id="rId33" Type="http://schemas.openxmlformats.org/officeDocument/2006/relationships/slideLayout" Target="../slideLayouts/slideLayout213.xml"/><Relationship Id="rId108" Type="http://schemas.openxmlformats.org/officeDocument/2006/relationships/slideLayout" Target="../slideLayouts/slideLayout288.xml"/><Relationship Id="rId129" Type="http://schemas.openxmlformats.org/officeDocument/2006/relationships/slideLayout" Target="../slideLayouts/slideLayout309.xml"/><Relationship Id="rId54" Type="http://schemas.openxmlformats.org/officeDocument/2006/relationships/slideLayout" Target="../slideLayouts/slideLayout234.xml"/><Relationship Id="rId75" Type="http://schemas.openxmlformats.org/officeDocument/2006/relationships/slideLayout" Target="../slideLayouts/slideLayout255.xml"/><Relationship Id="rId96" Type="http://schemas.openxmlformats.org/officeDocument/2006/relationships/slideLayout" Target="../slideLayouts/slideLayout276.xml"/><Relationship Id="rId140" Type="http://schemas.openxmlformats.org/officeDocument/2006/relationships/slideLayout" Target="../slideLayouts/slideLayout320.xml"/><Relationship Id="rId161" Type="http://schemas.openxmlformats.org/officeDocument/2006/relationships/slideLayout" Target="../slideLayouts/slideLayout341.xml"/><Relationship Id="rId182" Type="http://schemas.openxmlformats.org/officeDocument/2006/relationships/image" Target="../media/image2.svg"/><Relationship Id="rId6" Type="http://schemas.openxmlformats.org/officeDocument/2006/relationships/slideLayout" Target="../slideLayouts/slideLayout186.xml"/><Relationship Id="rId23" Type="http://schemas.openxmlformats.org/officeDocument/2006/relationships/slideLayout" Target="../slideLayouts/slideLayout203.xml"/><Relationship Id="rId119" Type="http://schemas.openxmlformats.org/officeDocument/2006/relationships/slideLayout" Target="../slideLayouts/slideLayout299.xml"/><Relationship Id="rId44" Type="http://schemas.openxmlformats.org/officeDocument/2006/relationships/slideLayout" Target="../slideLayouts/slideLayout224.xml"/><Relationship Id="rId65" Type="http://schemas.openxmlformats.org/officeDocument/2006/relationships/slideLayout" Target="../slideLayouts/slideLayout245.xml"/><Relationship Id="rId86" Type="http://schemas.openxmlformats.org/officeDocument/2006/relationships/slideLayout" Target="../slideLayouts/slideLayout266.xml"/><Relationship Id="rId130" Type="http://schemas.openxmlformats.org/officeDocument/2006/relationships/slideLayout" Target="../slideLayouts/slideLayout310.xml"/><Relationship Id="rId151" Type="http://schemas.openxmlformats.org/officeDocument/2006/relationships/slideLayout" Target="../slideLayouts/slideLayout331.xml"/><Relationship Id="rId172" Type="http://schemas.openxmlformats.org/officeDocument/2006/relationships/slideLayout" Target="../slideLayouts/slideLayout352.xml"/><Relationship Id="rId13" Type="http://schemas.openxmlformats.org/officeDocument/2006/relationships/slideLayout" Target="../slideLayouts/slideLayout193.xml"/><Relationship Id="rId18" Type="http://schemas.openxmlformats.org/officeDocument/2006/relationships/slideLayout" Target="../slideLayouts/slideLayout198.xml"/><Relationship Id="rId39" Type="http://schemas.openxmlformats.org/officeDocument/2006/relationships/slideLayout" Target="../slideLayouts/slideLayout219.xml"/><Relationship Id="rId109" Type="http://schemas.openxmlformats.org/officeDocument/2006/relationships/slideLayout" Target="../slideLayouts/slideLayout289.xml"/><Relationship Id="rId34" Type="http://schemas.openxmlformats.org/officeDocument/2006/relationships/slideLayout" Target="../slideLayouts/slideLayout214.xml"/><Relationship Id="rId50" Type="http://schemas.openxmlformats.org/officeDocument/2006/relationships/slideLayout" Target="../slideLayouts/slideLayout230.xml"/><Relationship Id="rId55" Type="http://schemas.openxmlformats.org/officeDocument/2006/relationships/slideLayout" Target="../slideLayouts/slideLayout235.xml"/><Relationship Id="rId76" Type="http://schemas.openxmlformats.org/officeDocument/2006/relationships/slideLayout" Target="../slideLayouts/slideLayout256.xml"/><Relationship Id="rId97" Type="http://schemas.openxmlformats.org/officeDocument/2006/relationships/slideLayout" Target="../slideLayouts/slideLayout277.xml"/><Relationship Id="rId104" Type="http://schemas.openxmlformats.org/officeDocument/2006/relationships/slideLayout" Target="../slideLayouts/slideLayout284.xml"/><Relationship Id="rId120" Type="http://schemas.openxmlformats.org/officeDocument/2006/relationships/slideLayout" Target="../slideLayouts/slideLayout300.xml"/><Relationship Id="rId125" Type="http://schemas.openxmlformats.org/officeDocument/2006/relationships/slideLayout" Target="../slideLayouts/slideLayout305.xml"/><Relationship Id="rId141" Type="http://schemas.openxmlformats.org/officeDocument/2006/relationships/slideLayout" Target="../slideLayouts/slideLayout321.xml"/><Relationship Id="rId146" Type="http://schemas.openxmlformats.org/officeDocument/2006/relationships/slideLayout" Target="../slideLayouts/slideLayout326.xml"/><Relationship Id="rId167" Type="http://schemas.openxmlformats.org/officeDocument/2006/relationships/slideLayout" Target="../slideLayouts/slideLayout347.xml"/><Relationship Id="rId7" Type="http://schemas.openxmlformats.org/officeDocument/2006/relationships/slideLayout" Target="../slideLayouts/slideLayout187.xml"/><Relationship Id="rId71" Type="http://schemas.openxmlformats.org/officeDocument/2006/relationships/slideLayout" Target="../slideLayouts/slideLayout251.xml"/><Relationship Id="rId92" Type="http://schemas.openxmlformats.org/officeDocument/2006/relationships/slideLayout" Target="../slideLayouts/slideLayout272.xml"/><Relationship Id="rId162" Type="http://schemas.openxmlformats.org/officeDocument/2006/relationships/slideLayout" Target="../slideLayouts/slideLayout342.xml"/><Relationship Id="rId183" Type="http://schemas.openxmlformats.org/officeDocument/2006/relationships/image" Target="../media/image3.png"/><Relationship Id="rId2" Type="http://schemas.openxmlformats.org/officeDocument/2006/relationships/slideLayout" Target="../slideLayouts/slideLayout182.xml"/><Relationship Id="rId29" Type="http://schemas.openxmlformats.org/officeDocument/2006/relationships/slideLayout" Target="../slideLayouts/slideLayout209.xml"/><Relationship Id="rId24" Type="http://schemas.openxmlformats.org/officeDocument/2006/relationships/slideLayout" Target="../slideLayouts/slideLayout204.xml"/><Relationship Id="rId40" Type="http://schemas.openxmlformats.org/officeDocument/2006/relationships/slideLayout" Target="../slideLayouts/slideLayout220.xml"/><Relationship Id="rId45" Type="http://schemas.openxmlformats.org/officeDocument/2006/relationships/slideLayout" Target="../slideLayouts/slideLayout225.xml"/><Relationship Id="rId66" Type="http://schemas.openxmlformats.org/officeDocument/2006/relationships/slideLayout" Target="../slideLayouts/slideLayout246.xml"/><Relationship Id="rId87" Type="http://schemas.openxmlformats.org/officeDocument/2006/relationships/slideLayout" Target="../slideLayouts/slideLayout267.xml"/><Relationship Id="rId110" Type="http://schemas.openxmlformats.org/officeDocument/2006/relationships/slideLayout" Target="../slideLayouts/slideLayout290.xml"/><Relationship Id="rId115" Type="http://schemas.openxmlformats.org/officeDocument/2006/relationships/slideLayout" Target="../slideLayouts/slideLayout295.xml"/><Relationship Id="rId131" Type="http://schemas.openxmlformats.org/officeDocument/2006/relationships/slideLayout" Target="../slideLayouts/slideLayout311.xml"/><Relationship Id="rId136" Type="http://schemas.openxmlformats.org/officeDocument/2006/relationships/slideLayout" Target="../slideLayouts/slideLayout316.xml"/><Relationship Id="rId157" Type="http://schemas.openxmlformats.org/officeDocument/2006/relationships/slideLayout" Target="../slideLayouts/slideLayout337.xml"/><Relationship Id="rId178" Type="http://schemas.openxmlformats.org/officeDocument/2006/relationships/slideLayout" Target="../slideLayouts/slideLayout358.xml"/><Relationship Id="rId61" Type="http://schemas.openxmlformats.org/officeDocument/2006/relationships/slideLayout" Target="../slideLayouts/slideLayout241.xml"/><Relationship Id="rId82" Type="http://schemas.openxmlformats.org/officeDocument/2006/relationships/slideLayout" Target="../slideLayouts/slideLayout262.xml"/><Relationship Id="rId152" Type="http://schemas.openxmlformats.org/officeDocument/2006/relationships/slideLayout" Target="../slideLayouts/slideLayout332.xml"/><Relationship Id="rId173" Type="http://schemas.openxmlformats.org/officeDocument/2006/relationships/slideLayout" Target="../slideLayouts/slideLayout353.xml"/><Relationship Id="rId19" Type="http://schemas.openxmlformats.org/officeDocument/2006/relationships/slideLayout" Target="../slideLayouts/slideLayout199.xml"/><Relationship Id="rId14" Type="http://schemas.openxmlformats.org/officeDocument/2006/relationships/slideLayout" Target="../slideLayouts/slideLayout194.xml"/><Relationship Id="rId30" Type="http://schemas.openxmlformats.org/officeDocument/2006/relationships/slideLayout" Target="../slideLayouts/slideLayout210.xml"/><Relationship Id="rId35" Type="http://schemas.openxmlformats.org/officeDocument/2006/relationships/slideLayout" Target="../slideLayouts/slideLayout215.xml"/><Relationship Id="rId56" Type="http://schemas.openxmlformats.org/officeDocument/2006/relationships/slideLayout" Target="../slideLayouts/slideLayout236.xml"/><Relationship Id="rId77" Type="http://schemas.openxmlformats.org/officeDocument/2006/relationships/slideLayout" Target="../slideLayouts/slideLayout257.xml"/><Relationship Id="rId100" Type="http://schemas.openxmlformats.org/officeDocument/2006/relationships/slideLayout" Target="../slideLayouts/slideLayout280.xml"/><Relationship Id="rId105" Type="http://schemas.openxmlformats.org/officeDocument/2006/relationships/slideLayout" Target="../slideLayouts/slideLayout285.xml"/><Relationship Id="rId126" Type="http://schemas.openxmlformats.org/officeDocument/2006/relationships/slideLayout" Target="../slideLayouts/slideLayout306.xml"/><Relationship Id="rId147" Type="http://schemas.openxmlformats.org/officeDocument/2006/relationships/slideLayout" Target="../slideLayouts/slideLayout327.xml"/><Relationship Id="rId168" Type="http://schemas.openxmlformats.org/officeDocument/2006/relationships/slideLayout" Target="../slideLayouts/slideLayout348.xml"/><Relationship Id="rId8" Type="http://schemas.openxmlformats.org/officeDocument/2006/relationships/slideLayout" Target="../slideLayouts/slideLayout188.xml"/><Relationship Id="rId51" Type="http://schemas.openxmlformats.org/officeDocument/2006/relationships/slideLayout" Target="../slideLayouts/slideLayout231.xml"/><Relationship Id="rId72" Type="http://schemas.openxmlformats.org/officeDocument/2006/relationships/slideLayout" Target="../slideLayouts/slideLayout252.xml"/><Relationship Id="rId93" Type="http://schemas.openxmlformats.org/officeDocument/2006/relationships/slideLayout" Target="../slideLayouts/slideLayout273.xml"/><Relationship Id="rId98" Type="http://schemas.openxmlformats.org/officeDocument/2006/relationships/slideLayout" Target="../slideLayouts/slideLayout278.xml"/><Relationship Id="rId121" Type="http://schemas.openxmlformats.org/officeDocument/2006/relationships/slideLayout" Target="../slideLayouts/slideLayout301.xml"/><Relationship Id="rId142" Type="http://schemas.openxmlformats.org/officeDocument/2006/relationships/slideLayout" Target="../slideLayouts/slideLayout322.xml"/><Relationship Id="rId163" Type="http://schemas.openxmlformats.org/officeDocument/2006/relationships/slideLayout" Target="../slideLayouts/slideLayout343.xml"/><Relationship Id="rId184" Type="http://schemas.openxmlformats.org/officeDocument/2006/relationships/image" Target="../media/image4.svg"/><Relationship Id="rId3" Type="http://schemas.openxmlformats.org/officeDocument/2006/relationships/slideLayout" Target="../slideLayouts/slideLayout183.xml"/><Relationship Id="rId25" Type="http://schemas.openxmlformats.org/officeDocument/2006/relationships/slideLayout" Target="../slideLayouts/slideLayout205.xml"/><Relationship Id="rId46" Type="http://schemas.openxmlformats.org/officeDocument/2006/relationships/slideLayout" Target="../slideLayouts/slideLayout226.xml"/><Relationship Id="rId67" Type="http://schemas.openxmlformats.org/officeDocument/2006/relationships/slideLayout" Target="../slideLayouts/slideLayout247.xml"/><Relationship Id="rId116" Type="http://schemas.openxmlformats.org/officeDocument/2006/relationships/slideLayout" Target="../slideLayouts/slideLayout296.xml"/><Relationship Id="rId137" Type="http://schemas.openxmlformats.org/officeDocument/2006/relationships/slideLayout" Target="../slideLayouts/slideLayout317.xml"/><Relationship Id="rId158" Type="http://schemas.openxmlformats.org/officeDocument/2006/relationships/slideLayout" Target="../slideLayouts/slideLayout338.xml"/><Relationship Id="rId20" Type="http://schemas.openxmlformats.org/officeDocument/2006/relationships/slideLayout" Target="../slideLayouts/slideLayout200.xml"/><Relationship Id="rId41" Type="http://schemas.openxmlformats.org/officeDocument/2006/relationships/slideLayout" Target="../slideLayouts/slideLayout221.xml"/><Relationship Id="rId62" Type="http://schemas.openxmlformats.org/officeDocument/2006/relationships/slideLayout" Target="../slideLayouts/slideLayout242.xml"/><Relationship Id="rId83" Type="http://schemas.openxmlformats.org/officeDocument/2006/relationships/slideLayout" Target="../slideLayouts/slideLayout263.xml"/><Relationship Id="rId88" Type="http://schemas.openxmlformats.org/officeDocument/2006/relationships/slideLayout" Target="../slideLayouts/slideLayout268.xml"/><Relationship Id="rId111" Type="http://schemas.openxmlformats.org/officeDocument/2006/relationships/slideLayout" Target="../slideLayouts/slideLayout291.xml"/><Relationship Id="rId132" Type="http://schemas.openxmlformats.org/officeDocument/2006/relationships/slideLayout" Target="../slideLayouts/slideLayout312.xml"/><Relationship Id="rId153" Type="http://schemas.openxmlformats.org/officeDocument/2006/relationships/slideLayout" Target="../slideLayouts/slideLayout333.xml"/><Relationship Id="rId174" Type="http://schemas.openxmlformats.org/officeDocument/2006/relationships/slideLayout" Target="../slideLayouts/slideLayout354.xml"/><Relationship Id="rId179" Type="http://schemas.openxmlformats.org/officeDocument/2006/relationships/slideLayout" Target="../slideLayouts/slideLayout359.xml"/><Relationship Id="rId15" Type="http://schemas.openxmlformats.org/officeDocument/2006/relationships/slideLayout" Target="../slideLayouts/slideLayout195.xml"/><Relationship Id="rId36" Type="http://schemas.openxmlformats.org/officeDocument/2006/relationships/slideLayout" Target="../slideLayouts/slideLayout216.xml"/><Relationship Id="rId57" Type="http://schemas.openxmlformats.org/officeDocument/2006/relationships/slideLayout" Target="../slideLayouts/slideLayout237.xml"/><Relationship Id="rId106" Type="http://schemas.openxmlformats.org/officeDocument/2006/relationships/slideLayout" Target="../slideLayouts/slideLayout286.xml"/><Relationship Id="rId127" Type="http://schemas.openxmlformats.org/officeDocument/2006/relationships/slideLayout" Target="../slideLayouts/slideLayout307.xml"/><Relationship Id="rId10" Type="http://schemas.openxmlformats.org/officeDocument/2006/relationships/slideLayout" Target="../slideLayouts/slideLayout190.xml"/><Relationship Id="rId31" Type="http://schemas.openxmlformats.org/officeDocument/2006/relationships/slideLayout" Target="../slideLayouts/slideLayout211.xml"/><Relationship Id="rId52" Type="http://schemas.openxmlformats.org/officeDocument/2006/relationships/slideLayout" Target="../slideLayouts/slideLayout232.xml"/><Relationship Id="rId73" Type="http://schemas.openxmlformats.org/officeDocument/2006/relationships/slideLayout" Target="../slideLayouts/slideLayout253.xml"/><Relationship Id="rId78" Type="http://schemas.openxmlformats.org/officeDocument/2006/relationships/slideLayout" Target="../slideLayouts/slideLayout258.xml"/><Relationship Id="rId94" Type="http://schemas.openxmlformats.org/officeDocument/2006/relationships/slideLayout" Target="../slideLayouts/slideLayout274.xml"/><Relationship Id="rId99" Type="http://schemas.openxmlformats.org/officeDocument/2006/relationships/slideLayout" Target="../slideLayouts/slideLayout279.xml"/><Relationship Id="rId101" Type="http://schemas.openxmlformats.org/officeDocument/2006/relationships/slideLayout" Target="../slideLayouts/slideLayout281.xml"/><Relationship Id="rId122" Type="http://schemas.openxmlformats.org/officeDocument/2006/relationships/slideLayout" Target="../slideLayouts/slideLayout302.xml"/><Relationship Id="rId143" Type="http://schemas.openxmlformats.org/officeDocument/2006/relationships/slideLayout" Target="../slideLayouts/slideLayout323.xml"/><Relationship Id="rId148" Type="http://schemas.openxmlformats.org/officeDocument/2006/relationships/slideLayout" Target="../slideLayouts/slideLayout328.xml"/><Relationship Id="rId164" Type="http://schemas.openxmlformats.org/officeDocument/2006/relationships/slideLayout" Target="../slideLayouts/slideLayout344.xml"/><Relationship Id="rId169" Type="http://schemas.openxmlformats.org/officeDocument/2006/relationships/slideLayout" Target="../slideLayouts/slideLayout349.xml"/><Relationship Id="rId185" Type="http://schemas.openxmlformats.org/officeDocument/2006/relationships/image" Target="../media/image5.png"/><Relationship Id="rId4" Type="http://schemas.openxmlformats.org/officeDocument/2006/relationships/slideLayout" Target="../slideLayouts/slideLayout184.xml"/><Relationship Id="rId9" Type="http://schemas.openxmlformats.org/officeDocument/2006/relationships/slideLayout" Target="../slideLayouts/slideLayout189.xml"/><Relationship Id="rId180" Type="http://schemas.openxmlformats.org/officeDocument/2006/relationships/theme" Target="../theme/theme2.xml"/><Relationship Id="rId26" Type="http://schemas.openxmlformats.org/officeDocument/2006/relationships/slideLayout" Target="../slideLayouts/slideLayout206.xml"/><Relationship Id="rId47" Type="http://schemas.openxmlformats.org/officeDocument/2006/relationships/slideLayout" Target="../slideLayouts/slideLayout227.xml"/><Relationship Id="rId68" Type="http://schemas.openxmlformats.org/officeDocument/2006/relationships/slideLayout" Target="../slideLayouts/slideLayout248.xml"/><Relationship Id="rId89" Type="http://schemas.openxmlformats.org/officeDocument/2006/relationships/slideLayout" Target="../slideLayouts/slideLayout269.xml"/><Relationship Id="rId112" Type="http://schemas.openxmlformats.org/officeDocument/2006/relationships/slideLayout" Target="../slideLayouts/slideLayout292.xml"/><Relationship Id="rId133" Type="http://schemas.openxmlformats.org/officeDocument/2006/relationships/slideLayout" Target="../slideLayouts/slideLayout313.xml"/><Relationship Id="rId154" Type="http://schemas.openxmlformats.org/officeDocument/2006/relationships/slideLayout" Target="../slideLayouts/slideLayout334.xml"/><Relationship Id="rId175" Type="http://schemas.openxmlformats.org/officeDocument/2006/relationships/slideLayout" Target="../slideLayouts/slideLayout355.xml"/><Relationship Id="rId16" Type="http://schemas.openxmlformats.org/officeDocument/2006/relationships/slideLayout" Target="../slideLayouts/slideLayout196.xml"/><Relationship Id="rId37" Type="http://schemas.openxmlformats.org/officeDocument/2006/relationships/slideLayout" Target="../slideLayouts/slideLayout217.xml"/><Relationship Id="rId58" Type="http://schemas.openxmlformats.org/officeDocument/2006/relationships/slideLayout" Target="../slideLayouts/slideLayout238.xml"/><Relationship Id="rId79" Type="http://schemas.openxmlformats.org/officeDocument/2006/relationships/slideLayout" Target="../slideLayouts/slideLayout259.xml"/><Relationship Id="rId102" Type="http://schemas.openxmlformats.org/officeDocument/2006/relationships/slideLayout" Target="../slideLayouts/slideLayout282.xml"/><Relationship Id="rId123" Type="http://schemas.openxmlformats.org/officeDocument/2006/relationships/slideLayout" Target="../slideLayouts/slideLayout303.xml"/><Relationship Id="rId144" Type="http://schemas.openxmlformats.org/officeDocument/2006/relationships/slideLayout" Target="../slideLayouts/slideLayout324.xml"/><Relationship Id="rId90" Type="http://schemas.openxmlformats.org/officeDocument/2006/relationships/slideLayout" Target="../slideLayouts/slideLayout270.xml"/><Relationship Id="rId165" Type="http://schemas.openxmlformats.org/officeDocument/2006/relationships/slideLayout" Target="../slideLayouts/slideLayout345.xml"/><Relationship Id="rId186" Type="http://schemas.openxmlformats.org/officeDocument/2006/relationships/image" Target="../media/image6.svg"/><Relationship Id="rId27" Type="http://schemas.openxmlformats.org/officeDocument/2006/relationships/slideLayout" Target="../slideLayouts/slideLayout207.xml"/><Relationship Id="rId48" Type="http://schemas.openxmlformats.org/officeDocument/2006/relationships/slideLayout" Target="../slideLayouts/slideLayout228.xml"/><Relationship Id="rId69" Type="http://schemas.openxmlformats.org/officeDocument/2006/relationships/slideLayout" Target="../slideLayouts/slideLayout249.xml"/><Relationship Id="rId113" Type="http://schemas.openxmlformats.org/officeDocument/2006/relationships/slideLayout" Target="../slideLayouts/slideLayout293.xml"/><Relationship Id="rId134" Type="http://schemas.openxmlformats.org/officeDocument/2006/relationships/slideLayout" Target="../slideLayouts/slideLayout314.xml"/><Relationship Id="rId80" Type="http://schemas.openxmlformats.org/officeDocument/2006/relationships/slideLayout" Target="../slideLayouts/slideLayout260.xml"/><Relationship Id="rId155" Type="http://schemas.openxmlformats.org/officeDocument/2006/relationships/slideLayout" Target="../slideLayouts/slideLayout335.xml"/><Relationship Id="rId176" Type="http://schemas.openxmlformats.org/officeDocument/2006/relationships/slideLayout" Target="../slideLayouts/slideLayout356.xml"/><Relationship Id="rId17" Type="http://schemas.openxmlformats.org/officeDocument/2006/relationships/slideLayout" Target="../slideLayouts/slideLayout197.xml"/><Relationship Id="rId38" Type="http://schemas.openxmlformats.org/officeDocument/2006/relationships/slideLayout" Target="../slideLayouts/slideLayout218.xml"/><Relationship Id="rId59" Type="http://schemas.openxmlformats.org/officeDocument/2006/relationships/slideLayout" Target="../slideLayouts/slideLayout239.xml"/><Relationship Id="rId103" Type="http://schemas.openxmlformats.org/officeDocument/2006/relationships/slideLayout" Target="../slideLayouts/slideLayout283.xml"/><Relationship Id="rId124" Type="http://schemas.openxmlformats.org/officeDocument/2006/relationships/slideLayout" Target="../slideLayouts/slideLayout304.xml"/><Relationship Id="rId70" Type="http://schemas.openxmlformats.org/officeDocument/2006/relationships/slideLayout" Target="../slideLayouts/slideLayout250.xml"/><Relationship Id="rId91" Type="http://schemas.openxmlformats.org/officeDocument/2006/relationships/slideLayout" Target="../slideLayouts/slideLayout271.xml"/><Relationship Id="rId145" Type="http://schemas.openxmlformats.org/officeDocument/2006/relationships/slideLayout" Target="../slideLayouts/slideLayout325.xml"/><Relationship Id="rId166" Type="http://schemas.openxmlformats.org/officeDocument/2006/relationships/slideLayout" Target="../slideLayouts/slideLayout346.xml"/><Relationship Id="rId187" Type="http://schemas.openxmlformats.org/officeDocument/2006/relationships/image" Target="../media/image7.png"/><Relationship Id="rId1" Type="http://schemas.openxmlformats.org/officeDocument/2006/relationships/slideLayout" Target="../slideLayouts/slideLayout181.xml"/><Relationship Id="rId28" Type="http://schemas.openxmlformats.org/officeDocument/2006/relationships/slideLayout" Target="../slideLayouts/slideLayout208.xml"/><Relationship Id="rId49" Type="http://schemas.openxmlformats.org/officeDocument/2006/relationships/slideLayout" Target="../slideLayouts/slideLayout229.xml"/><Relationship Id="rId114" Type="http://schemas.openxmlformats.org/officeDocument/2006/relationships/slideLayout" Target="../slideLayouts/slideLayout294.xml"/><Relationship Id="rId60" Type="http://schemas.openxmlformats.org/officeDocument/2006/relationships/slideLayout" Target="../slideLayouts/slideLayout240.xml"/><Relationship Id="rId81" Type="http://schemas.openxmlformats.org/officeDocument/2006/relationships/slideLayout" Target="../slideLayouts/slideLayout261.xml"/><Relationship Id="rId135" Type="http://schemas.openxmlformats.org/officeDocument/2006/relationships/slideLayout" Target="../slideLayouts/slideLayout315.xml"/><Relationship Id="rId156" Type="http://schemas.openxmlformats.org/officeDocument/2006/relationships/slideLayout" Target="../slideLayouts/slideLayout336.xml"/><Relationship Id="rId177" Type="http://schemas.openxmlformats.org/officeDocument/2006/relationships/slideLayout" Target="../slideLayouts/slideLayout357.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13" Type="http://schemas.openxmlformats.org/officeDocument/2006/relationships/image" Target="../media/image5.png"/><Relationship Id="rId3" Type="http://schemas.openxmlformats.org/officeDocument/2006/relationships/slideLayout" Target="../slideLayouts/slideLayout362.xml"/><Relationship Id="rId7" Type="http://schemas.openxmlformats.org/officeDocument/2006/relationships/slideLayout" Target="../slideLayouts/slideLayout366.xml"/><Relationship Id="rId12" Type="http://schemas.openxmlformats.org/officeDocument/2006/relationships/image" Target="../media/image4.svg"/><Relationship Id="rId2" Type="http://schemas.openxmlformats.org/officeDocument/2006/relationships/slideLayout" Target="../slideLayouts/slideLayout361.xml"/><Relationship Id="rId1" Type="http://schemas.openxmlformats.org/officeDocument/2006/relationships/slideLayout" Target="../slideLayouts/slideLayout360.xml"/><Relationship Id="rId6" Type="http://schemas.openxmlformats.org/officeDocument/2006/relationships/slideLayout" Target="../slideLayouts/slideLayout365.xml"/><Relationship Id="rId11" Type="http://schemas.openxmlformats.org/officeDocument/2006/relationships/image" Target="../media/image3.png"/><Relationship Id="rId5" Type="http://schemas.openxmlformats.org/officeDocument/2006/relationships/slideLayout" Target="../slideLayouts/slideLayout364.xml"/><Relationship Id="rId15" Type="http://schemas.openxmlformats.org/officeDocument/2006/relationships/image" Target="../media/image7.png"/><Relationship Id="rId10" Type="http://schemas.openxmlformats.org/officeDocument/2006/relationships/image" Target="../media/image2.svg"/><Relationship Id="rId4" Type="http://schemas.openxmlformats.org/officeDocument/2006/relationships/slideLayout" Target="../slideLayouts/slideLayout363.xml"/><Relationship Id="rId9" Type="http://schemas.openxmlformats.org/officeDocument/2006/relationships/image" Target="../media/image1.png"/><Relationship Id="rId14" Type="http://schemas.openxmlformats.org/officeDocument/2006/relationships/image" Target="../media/image6.svg"/></Relationships>
</file>

<file path=ppt/slideMasters/_rels/slideMaster4.xml.rels><?xml version="1.0" encoding="UTF-8" standalone="yes"?>
<Relationships xmlns="http://schemas.openxmlformats.org/package/2006/relationships"><Relationship Id="rId117" Type="http://schemas.openxmlformats.org/officeDocument/2006/relationships/slideLayout" Target="../slideLayouts/slideLayout483.xml"/><Relationship Id="rId21" Type="http://schemas.openxmlformats.org/officeDocument/2006/relationships/slideLayout" Target="../slideLayouts/slideLayout387.xml"/><Relationship Id="rId42" Type="http://schemas.openxmlformats.org/officeDocument/2006/relationships/slideLayout" Target="../slideLayouts/slideLayout408.xml"/><Relationship Id="rId63" Type="http://schemas.openxmlformats.org/officeDocument/2006/relationships/slideLayout" Target="../slideLayouts/slideLayout429.xml"/><Relationship Id="rId84" Type="http://schemas.openxmlformats.org/officeDocument/2006/relationships/slideLayout" Target="../slideLayouts/slideLayout450.xml"/><Relationship Id="rId138" Type="http://schemas.openxmlformats.org/officeDocument/2006/relationships/slideLayout" Target="../slideLayouts/slideLayout504.xml"/><Relationship Id="rId159" Type="http://schemas.openxmlformats.org/officeDocument/2006/relationships/slideLayout" Target="../slideLayouts/slideLayout525.xml"/><Relationship Id="rId170" Type="http://schemas.openxmlformats.org/officeDocument/2006/relationships/slideLayout" Target="../slideLayouts/slideLayout536.xml"/><Relationship Id="rId107" Type="http://schemas.openxmlformats.org/officeDocument/2006/relationships/slideLayout" Target="../slideLayouts/slideLayout473.xml"/><Relationship Id="rId11" Type="http://schemas.openxmlformats.org/officeDocument/2006/relationships/slideLayout" Target="../slideLayouts/slideLayout377.xml"/><Relationship Id="rId32" Type="http://schemas.openxmlformats.org/officeDocument/2006/relationships/slideLayout" Target="../slideLayouts/slideLayout398.xml"/><Relationship Id="rId53" Type="http://schemas.openxmlformats.org/officeDocument/2006/relationships/slideLayout" Target="../slideLayouts/slideLayout419.xml"/><Relationship Id="rId74" Type="http://schemas.openxmlformats.org/officeDocument/2006/relationships/slideLayout" Target="../slideLayouts/slideLayout440.xml"/><Relationship Id="rId128" Type="http://schemas.openxmlformats.org/officeDocument/2006/relationships/slideLayout" Target="../slideLayouts/slideLayout494.xml"/><Relationship Id="rId149" Type="http://schemas.openxmlformats.org/officeDocument/2006/relationships/slideLayout" Target="../slideLayouts/slideLayout515.xml"/><Relationship Id="rId5" Type="http://schemas.openxmlformats.org/officeDocument/2006/relationships/slideLayout" Target="../slideLayouts/slideLayout371.xml"/><Relationship Id="rId95" Type="http://schemas.openxmlformats.org/officeDocument/2006/relationships/slideLayout" Target="../slideLayouts/slideLayout461.xml"/><Relationship Id="rId160" Type="http://schemas.openxmlformats.org/officeDocument/2006/relationships/slideLayout" Target="../slideLayouts/slideLayout526.xml"/><Relationship Id="rId181" Type="http://schemas.openxmlformats.org/officeDocument/2006/relationships/image" Target="../media/image1.png"/><Relationship Id="rId22" Type="http://schemas.openxmlformats.org/officeDocument/2006/relationships/slideLayout" Target="../slideLayouts/slideLayout388.xml"/><Relationship Id="rId43" Type="http://schemas.openxmlformats.org/officeDocument/2006/relationships/slideLayout" Target="../slideLayouts/slideLayout409.xml"/><Relationship Id="rId64" Type="http://schemas.openxmlformats.org/officeDocument/2006/relationships/slideLayout" Target="../slideLayouts/slideLayout430.xml"/><Relationship Id="rId118" Type="http://schemas.openxmlformats.org/officeDocument/2006/relationships/slideLayout" Target="../slideLayouts/slideLayout484.xml"/><Relationship Id="rId139" Type="http://schemas.openxmlformats.org/officeDocument/2006/relationships/slideLayout" Target="../slideLayouts/slideLayout505.xml"/><Relationship Id="rId85" Type="http://schemas.openxmlformats.org/officeDocument/2006/relationships/slideLayout" Target="../slideLayouts/slideLayout451.xml"/><Relationship Id="rId150" Type="http://schemas.openxmlformats.org/officeDocument/2006/relationships/slideLayout" Target="../slideLayouts/slideLayout516.xml"/><Relationship Id="rId171" Type="http://schemas.openxmlformats.org/officeDocument/2006/relationships/slideLayout" Target="../slideLayouts/slideLayout537.xml"/><Relationship Id="rId12" Type="http://schemas.openxmlformats.org/officeDocument/2006/relationships/slideLayout" Target="../slideLayouts/slideLayout378.xml"/><Relationship Id="rId33" Type="http://schemas.openxmlformats.org/officeDocument/2006/relationships/slideLayout" Target="../slideLayouts/slideLayout399.xml"/><Relationship Id="rId108" Type="http://schemas.openxmlformats.org/officeDocument/2006/relationships/slideLayout" Target="../slideLayouts/slideLayout474.xml"/><Relationship Id="rId129" Type="http://schemas.openxmlformats.org/officeDocument/2006/relationships/slideLayout" Target="../slideLayouts/slideLayout495.xml"/><Relationship Id="rId54" Type="http://schemas.openxmlformats.org/officeDocument/2006/relationships/slideLayout" Target="../slideLayouts/slideLayout420.xml"/><Relationship Id="rId75" Type="http://schemas.openxmlformats.org/officeDocument/2006/relationships/slideLayout" Target="../slideLayouts/slideLayout441.xml"/><Relationship Id="rId96" Type="http://schemas.openxmlformats.org/officeDocument/2006/relationships/slideLayout" Target="../slideLayouts/slideLayout462.xml"/><Relationship Id="rId140" Type="http://schemas.openxmlformats.org/officeDocument/2006/relationships/slideLayout" Target="../slideLayouts/slideLayout506.xml"/><Relationship Id="rId161" Type="http://schemas.openxmlformats.org/officeDocument/2006/relationships/slideLayout" Target="../slideLayouts/slideLayout527.xml"/><Relationship Id="rId182" Type="http://schemas.openxmlformats.org/officeDocument/2006/relationships/image" Target="../media/image11.svg"/><Relationship Id="rId6" Type="http://schemas.openxmlformats.org/officeDocument/2006/relationships/slideLayout" Target="../slideLayouts/slideLayout372.xml"/><Relationship Id="rId23" Type="http://schemas.openxmlformats.org/officeDocument/2006/relationships/slideLayout" Target="../slideLayouts/slideLayout389.xml"/><Relationship Id="rId119" Type="http://schemas.openxmlformats.org/officeDocument/2006/relationships/slideLayout" Target="../slideLayouts/slideLayout485.xml"/><Relationship Id="rId44" Type="http://schemas.openxmlformats.org/officeDocument/2006/relationships/slideLayout" Target="../slideLayouts/slideLayout410.xml"/><Relationship Id="rId65" Type="http://schemas.openxmlformats.org/officeDocument/2006/relationships/slideLayout" Target="../slideLayouts/slideLayout431.xml"/><Relationship Id="rId86" Type="http://schemas.openxmlformats.org/officeDocument/2006/relationships/slideLayout" Target="../slideLayouts/slideLayout452.xml"/><Relationship Id="rId130" Type="http://schemas.openxmlformats.org/officeDocument/2006/relationships/slideLayout" Target="../slideLayouts/slideLayout496.xml"/><Relationship Id="rId151" Type="http://schemas.openxmlformats.org/officeDocument/2006/relationships/slideLayout" Target="../slideLayouts/slideLayout517.xml"/><Relationship Id="rId172" Type="http://schemas.openxmlformats.org/officeDocument/2006/relationships/slideLayout" Target="../slideLayouts/slideLayout538.xml"/><Relationship Id="rId13" Type="http://schemas.openxmlformats.org/officeDocument/2006/relationships/slideLayout" Target="../slideLayouts/slideLayout379.xml"/><Relationship Id="rId18" Type="http://schemas.openxmlformats.org/officeDocument/2006/relationships/slideLayout" Target="../slideLayouts/slideLayout384.xml"/><Relationship Id="rId39" Type="http://schemas.openxmlformats.org/officeDocument/2006/relationships/slideLayout" Target="../slideLayouts/slideLayout405.xml"/><Relationship Id="rId109" Type="http://schemas.openxmlformats.org/officeDocument/2006/relationships/slideLayout" Target="../slideLayouts/slideLayout475.xml"/><Relationship Id="rId34" Type="http://schemas.openxmlformats.org/officeDocument/2006/relationships/slideLayout" Target="../slideLayouts/slideLayout400.xml"/><Relationship Id="rId50" Type="http://schemas.openxmlformats.org/officeDocument/2006/relationships/slideLayout" Target="../slideLayouts/slideLayout416.xml"/><Relationship Id="rId55" Type="http://schemas.openxmlformats.org/officeDocument/2006/relationships/slideLayout" Target="../slideLayouts/slideLayout421.xml"/><Relationship Id="rId76" Type="http://schemas.openxmlformats.org/officeDocument/2006/relationships/slideLayout" Target="../slideLayouts/slideLayout442.xml"/><Relationship Id="rId97" Type="http://schemas.openxmlformats.org/officeDocument/2006/relationships/slideLayout" Target="../slideLayouts/slideLayout463.xml"/><Relationship Id="rId104" Type="http://schemas.openxmlformats.org/officeDocument/2006/relationships/slideLayout" Target="../slideLayouts/slideLayout470.xml"/><Relationship Id="rId120" Type="http://schemas.openxmlformats.org/officeDocument/2006/relationships/slideLayout" Target="../slideLayouts/slideLayout486.xml"/><Relationship Id="rId125" Type="http://schemas.openxmlformats.org/officeDocument/2006/relationships/slideLayout" Target="../slideLayouts/slideLayout491.xml"/><Relationship Id="rId141" Type="http://schemas.openxmlformats.org/officeDocument/2006/relationships/slideLayout" Target="../slideLayouts/slideLayout507.xml"/><Relationship Id="rId146" Type="http://schemas.openxmlformats.org/officeDocument/2006/relationships/slideLayout" Target="../slideLayouts/slideLayout512.xml"/><Relationship Id="rId167" Type="http://schemas.openxmlformats.org/officeDocument/2006/relationships/slideLayout" Target="../slideLayouts/slideLayout533.xml"/><Relationship Id="rId7" Type="http://schemas.openxmlformats.org/officeDocument/2006/relationships/slideLayout" Target="../slideLayouts/slideLayout373.xml"/><Relationship Id="rId71" Type="http://schemas.openxmlformats.org/officeDocument/2006/relationships/slideLayout" Target="../slideLayouts/slideLayout437.xml"/><Relationship Id="rId92" Type="http://schemas.openxmlformats.org/officeDocument/2006/relationships/slideLayout" Target="../slideLayouts/slideLayout458.xml"/><Relationship Id="rId162" Type="http://schemas.openxmlformats.org/officeDocument/2006/relationships/slideLayout" Target="../slideLayouts/slideLayout528.xml"/><Relationship Id="rId183" Type="http://schemas.openxmlformats.org/officeDocument/2006/relationships/image" Target="../media/image3.png"/><Relationship Id="rId2" Type="http://schemas.openxmlformats.org/officeDocument/2006/relationships/slideLayout" Target="../slideLayouts/slideLayout368.xml"/><Relationship Id="rId29" Type="http://schemas.openxmlformats.org/officeDocument/2006/relationships/slideLayout" Target="../slideLayouts/slideLayout395.xml"/><Relationship Id="rId24" Type="http://schemas.openxmlformats.org/officeDocument/2006/relationships/slideLayout" Target="../slideLayouts/slideLayout390.xml"/><Relationship Id="rId40" Type="http://schemas.openxmlformats.org/officeDocument/2006/relationships/slideLayout" Target="../slideLayouts/slideLayout406.xml"/><Relationship Id="rId45" Type="http://schemas.openxmlformats.org/officeDocument/2006/relationships/slideLayout" Target="../slideLayouts/slideLayout411.xml"/><Relationship Id="rId66" Type="http://schemas.openxmlformats.org/officeDocument/2006/relationships/slideLayout" Target="../slideLayouts/slideLayout432.xml"/><Relationship Id="rId87" Type="http://schemas.openxmlformats.org/officeDocument/2006/relationships/slideLayout" Target="../slideLayouts/slideLayout453.xml"/><Relationship Id="rId110" Type="http://schemas.openxmlformats.org/officeDocument/2006/relationships/slideLayout" Target="../slideLayouts/slideLayout476.xml"/><Relationship Id="rId115" Type="http://schemas.openxmlformats.org/officeDocument/2006/relationships/slideLayout" Target="../slideLayouts/slideLayout481.xml"/><Relationship Id="rId131" Type="http://schemas.openxmlformats.org/officeDocument/2006/relationships/slideLayout" Target="../slideLayouts/slideLayout497.xml"/><Relationship Id="rId136" Type="http://schemas.openxmlformats.org/officeDocument/2006/relationships/slideLayout" Target="../slideLayouts/slideLayout502.xml"/><Relationship Id="rId157" Type="http://schemas.openxmlformats.org/officeDocument/2006/relationships/slideLayout" Target="../slideLayouts/slideLayout523.xml"/><Relationship Id="rId178" Type="http://schemas.openxmlformats.org/officeDocument/2006/relationships/slideLayout" Target="../slideLayouts/slideLayout544.xml"/><Relationship Id="rId61" Type="http://schemas.openxmlformats.org/officeDocument/2006/relationships/slideLayout" Target="../slideLayouts/slideLayout427.xml"/><Relationship Id="rId82" Type="http://schemas.openxmlformats.org/officeDocument/2006/relationships/slideLayout" Target="../slideLayouts/slideLayout448.xml"/><Relationship Id="rId152" Type="http://schemas.openxmlformats.org/officeDocument/2006/relationships/slideLayout" Target="../slideLayouts/slideLayout518.xml"/><Relationship Id="rId173" Type="http://schemas.openxmlformats.org/officeDocument/2006/relationships/slideLayout" Target="../slideLayouts/slideLayout539.xml"/><Relationship Id="rId19" Type="http://schemas.openxmlformats.org/officeDocument/2006/relationships/slideLayout" Target="../slideLayouts/slideLayout385.xml"/><Relationship Id="rId14" Type="http://schemas.openxmlformats.org/officeDocument/2006/relationships/slideLayout" Target="../slideLayouts/slideLayout380.xml"/><Relationship Id="rId30" Type="http://schemas.openxmlformats.org/officeDocument/2006/relationships/slideLayout" Target="../slideLayouts/slideLayout396.xml"/><Relationship Id="rId35" Type="http://schemas.openxmlformats.org/officeDocument/2006/relationships/slideLayout" Target="../slideLayouts/slideLayout401.xml"/><Relationship Id="rId56" Type="http://schemas.openxmlformats.org/officeDocument/2006/relationships/slideLayout" Target="../slideLayouts/slideLayout422.xml"/><Relationship Id="rId77" Type="http://schemas.openxmlformats.org/officeDocument/2006/relationships/slideLayout" Target="../slideLayouts/slideLayout443.xml"/><Relationship Id="rId100" Type="http://schemas.openxmlformats.org/officeDocument/2006/relationships/slideLayout" Target="../slideLayouts/slideLayout466.xml"/><Relationship Id="rId105" Type="http://schemas.openxmlformats.org/officeDocument/2006/relationships/slideLayout" Target="../slideLayouts/slideLayout471.xml"/><Relationship Id="rId126" Type="http://schemas.openxmlformats.org/officeDocument/2006/relationships/slideLayout" Target="../slideLayouts/slideLayout492.xml"/><Relationship Id="rId147" Type="http://schemas.openxmlformats.org/officeDocument/2006/relationships/slideLayout" Target="../slideLayouts/slideLayout513.xml"/><Relationship Id="rId168" Type="http://schemas.openxmlformats.org/officeDocument/2006/relationships/slideLayout" Target="../slideLayouts/slideLayout534.xml"/><Relationship Id="rId8" Type="http://schemas.openxmlformats.org/officeDocument/2006/relationships/slideLayout" Target="../slideLayouts/slideLayout374.xml"/><Relationship Id="rId51" Type="http://schemas.openxmlformats.org/officeDocument/2006/relationships/slideLayout" Target="../slideLayouts/slideLayout417.xml"/><Relationship Id="rId72" Type="http://schemas.openxmlformats.org/officeDocument/2006/relationships/slideLayout" Target="../slideLayouts/slideLayout438.xml"/><Relationship Id="rId93" Type="http://schemas.openxmlformats.org/officeDocument/2006/relationships/slideLayout" Target="../slideLayouts/slideLayout459.xml"/><Relationship Id="rId98" Type="http://schemas.openxmlformats.org/officeDocument/2006/relationships/slideLayout" Target="../slideLayouts/slideLayout464.xml"/><Relationship Id="rId121" Type="http://schemas.openxmlformats.org/officeDocument/2006/relationships/slideLayout" Target="../slideLayouts/slideLayout487.xml"/><Relationship Id="rId142" Type="http://schemas.openxmlformats.org/officeDocument/2006/relationships/slideLayout" Target="../slideLayouts/slideLayout508.xml"/><Relationship Id="rId163" Type="http://schemas.openxmlformats.org/officeDocument/2006/relationships/slideLayout" Target="../slideLayouts/slideLayout529.xml"/><Relationship Id="rId184" Type="http://schemas.openxmlformats.org/officeDocument/2006/relationships/image" Target="../media/image12.svg"/><Relationship Id="rId3" Type="http://schemas.openxmlformats.org/officeDocument/2006/relationships/slideLayout" Target="../slideLayouts/slideLayout369.xml"/><Relationship Id="rId25" Type="http://schemas.openxmlformats.org/officeDocument/2006/relationships/slideLayout" Target="../slideLayouts/slideLayout391.xml"/><Relationship Id="rId46" Type="http://schemas.openxmlformats.org/officeDocument/2006/relationships/slideLayout" Target="../slideLayouts/slideLayout412.xml"/><Relationship Id="rId67" Type="http://schemas.openxmlformats.org/officeDocument/2006/relationships/slideLayout" Target="../slideLayouts/slideLayout433.xml"/><Relationship Id="rId116" Type="http://schemas.openxmlformats.org/officeDocument/2006/relationships/slideLayout" Target="../slideLayouts/slideLayout482.xml"/><Relationship Id="rId137" Type="http://schemas.openxmlformats.org/officeDocument/2006/relationships/slideLayout" Target="../slideLayouts/slideLayout503.xml"/><Relationship Id="rId158" Type="http://schemas.openxmlformats.org/officeDocument/2006/relationships/slideLayout" Target="../slideLayouts/slideLayout524.xml"/><Relationship Id="rId20" Type="http://schemas.openxmlformats.org/officeDocument/2006/relationships/slideLayout" Target="../slideLayouts/slideLayout386.xml"/><Relationship Id="rId41" Type="http://schemas.openxmlformats.org/officeDocument/2006/relationships/slideLayout" Target="../slideLayouts/slideLayout407.xml"/><Relationship Id="rId62" Type="http://schemas.openxmlformats.org/officeDocument/2006/relationships/slideLayout" Target="../slideLayouts/slideLayout428.xml"/><Relationship Id="rId83" Type="http://schemas.openxmlformats.org/officeDocument/2006/relationships/slideLayout" Target="../slideLayouts/slideLayout449.xml"/><Relationship Id="rId88" Type="http://schemas.openxmlformats.org/officeDocument/2006/relationships/slideLayout" Target="../slideLayouts/slideLayout454.xml"/><Relationship Id="rId111" Type="http://schemas.openxmlformats.org/officeDocument/2006/relationships/slideLayout" Target="../slideLayouts/slideLayout477.xml"/><Relationship Id="rId132" Type="http://schemas.openxmlformats.org/officeDocument/2006/relationships/slideLayout" Target="../slideLayouts/slideLayout498.xml"/><Relationship Id="rId153" Type="http://schemas.openxmlformats.org/officeDocument/2006/relationships/slideLayout" Target="../slideLayouts/slideLayout519.xml"/><Relationship Id="rId174" Type="http://schemas.openxmlformats.org/officeDocument/2006/relationships/slideLayout" Target="../slideLayouts/slideLayout540.xml"/><Relationship Id="rId179" Type="http://schemas.openxmlformats.org/officeDocument/2006/relationships/slideLayout" Target="../slideLayouts/slideLayout545.xml"/><Relationship Id="rId15" Type="http://schemas.openxmlformats.org/officeDocument/2006/relationships/slideLayout" Target="../slideLayouts/slideLayout381.xml"/><Relationship Id="rId36" Type="http://schemas.openxmlformats.org/officeDocument/2006/relationships/slideLayout" Target="../slideLayouts/slideLayout402.xml"/><Relationship Id="rId57" Type="http://schemas.openxmlformats.org/officeDocument/2006/relationships/slideLayout" Target="../slideLayouts/slideLayout423.xml"/><Relationship Id="rId106" Type="http://schemas.openxmlformats.org/officeDocument/2006/relationships/slideLayout" Target="../slideLayouts/slideLayout472.xml"/><Relationship Id="rId127" Type="http://schemas.openxmlformats.org/officeDocument/2006/relationships/slideLayout" Target="../slideLayouts/slideLayout493.xml"/><Relationship Id="rId10" Type="http://schemas.openxmlformats.org/officeDocument/2006/relationships/slideLayout" Target="../slideLayouts/slideLayout376.xml"/><Relationship Id="rId31" Type="http://schemas.openxmlformats.org/officeDocument/2006/relationships/slideLayout" Target="../slideLayouts/slideLayout397.xml"/><Relationship Id="rId52" Type="http://schemas.openxmlformats.org/officeDocument/2006/relationships/slideLayout" Target="../slideLayouts/slideLayout418.xml"/><Relationship Id="rId73" Type="http://schemas.openxmlformats.org/officeDocument/2006/relationships/slideLayout" Target="../slideLayouts/slideLayout439.xml"/><Relationship Id="rId78" Type="http://schemas.openxmlformats.org/officeDocument/2006/relationships/slideLayout" Target="../slideLayouts/slideLayout444.xml"/><Relationship Id="rId94" Type="http://schemas.openxmlformats.org/officeDocument/2006/relationships/slideLayout" Target="../slideLayouts/slideLayout460.xml"/><Relationship Id="rId99" Type="http://schemas.openxmlformats.org/officeDocument/2006/relationships/slideLayout" Target="../slideLayouts/slideLayout465.xml"/><Relationship Id="rId101" Type="http://schemas.openxmlformats.org/officeDocument/2006/relationships/slideLayout" Target="../slideLayouts/slideLayout467.xml"/><Relationship Id="rId122" Type="http://schemas.openxmlformats.org/officeDocument/2006/relationships/slideLayout" Target="../slideLayouts/slideLayout488.xml"/><Relationship Id="rId143" Type="http://schemas.openxmlformats.org/officeDocument/2006/relationships/slideLayout" Target="../slideLayouts/slideLayout509.xml"/><Relationship Id="rId148" Type="http://schemas.openxmlformats.org/officeDocument/2006/relationships/slideLayout" Target="../slideLayouts/slideLayout514.xml"/><Relationship Id="rId164" Type="http://schemas.openxmlformats.org/officeDocument/2006/relationships/slideLayout" Target="../slideLayouts/slideLayout530.xml"/><Relationship Id="rId169" Type="http://schemas.openxmlformats.org/officeDocument/2006/relationships/slideLayout" Target="../slideLayouts/slideLayout535.xml"/><Relationship Id="rId185" Type="http://schemas.openxmlformats.org/officeDocument/2006/relationships/image" Target="../media/image5.png"/><Relationship Id="rId4" Type="http://schemas.openxmlformats.org/officeDocument/2006/relationships/slideLayout" Target="../slideLayouts/slideLayout370.xml"/><Relationship Id="rId9" Type="http://schemas.openxmlformats.org/officeDocument/2006/relationships/slideLayout" Target="../slideLayouts/slideLayout375.xml"/><Relationship Id="rId180" Type="http://schemas.openxmlformats.org/officeDocument/2006/relationships/theme" Target="../theme/theme4.xml"/><Relationship Id="rId26" Type="http://schemas.openxmlformats.org/officeDocument/2006/relationships/slideLayout" Target="../slideLayouts/slideLayout392.xml"/><Relationship Id="rId47" Type="http://schemas.openxmlformats.org/officeDocument/2006/relationships/slideLayout" Target="../slideLayouts/slideLayout413.xml"/><Relationship Id="rId68" Type="http://schemas.openxmlformats.org/officeDocument/2006/relationships/slideLayout" Target="../slideLayouts/slideLayout434.xml"/><Relationship Id="rId89" Type="http://schemas.openxmlformats.org/officeDocument/2006/relationships/slideLayout" Target="../slideLayouts/slideLayout455.xml"/><Relationship Id="rId112" Type="http://schemas.openxmlformats.org/officeDocument/2006/relationships/slideLayout" Target="../slideLayouts/slideLayout478.xml"/><Relationship Id="rId133" Type="http://schemas.openxmlformats.org/officeDocument/2006/relationships/slideLayout" Target="../slideLayouts/slideLayout499.xml"/><Relationship Id="rId154" Type="http://schemas.openxmlformats.org/officeDocument/2006/relationships/slideLayout" Target="../slideLayouts/slideLayout520.xml"/><Relationship Id="rId175" Type="http://schemas.openxmlformats.org/officeDocument/2006/relationships/slideLayout" Target="../slideLayouts/slideLayout541.xml"/><Relationship Id="rId16" Type="http://schemas.openxmlformats.org/officeDocument/2006/relationships/slideLayout" Target="../slideLayouts/slideLayout382.xml"/><Relationship Id="rId37" Type="http://schemas.openxmlformats.org/officeDocument/2006/relationships/slideLayout" Target="../slideLayouts/slideLayout403.xml"/><Relationship Id="rId58" Type="http://schemas.openxmlformats.org/officeDocument/2006/relationships/slideLayout" Target="../slideLayouts/slideLayout424.xml"/><Relationship Id="rId79" Type="http://schemas.openxmlformats.org/officeDocument/2006/relationships/slideLayout" Target="../slideLayouts/slideLayout445.xml"/><Relationship Id="rId102" Type="http://schemas.openxmlformats.org/officeDocument/2006/relationships/slideLayout" Target="../slideLayouts/slideLayout468.xml"/><Relationship Id="rId123" Type="http://schemas.openxmlformats.org/officeDocument/2006/relationships/slideLayout" Target="../slideLayouts/slideLayout489.xml"/><Relationship Id="rId144" Type="http://schemas.openxmlformats.org/officeDocument/2006/relationships/slideLayout" Target="../slideLayouts/slideLayout510.xml"/><Relationship Id="rId90" Type="http://schemas.openxmlformats.org/officeDocument/2006/relationships/slideLayout" Target="../slideLayouts/slideLayout456.xml"/><Relationship Id="rId165" Type="http://schemas.openxmlformats.org/officeDocument/2006/relationships/slideLayout" Target="../slideLayouts/slideLayout531.xml"/><Relationship Id="rId186" Type="http://schemas.openxmlformats.org/officeDocument/2006/relationships/image" Target="../media/image6.svg"/><Relationship Id="rId27" Type="http://schemas.openxmlformats.org/officeDocument/2006/relationships/slideLayout" Target="../slideLayouts/slideLayout393.xml"/><Relationship Id="rId48" Type="http://schemas.openxmlformats.org/officeDocument/2006/relationships/slideLayout" Target="../slideLayouts/slideLayout414.xml"/><Relationship Id="rId69" Type="http://schemas.openxmlformats.org/officeDocument/2006/relationships/slideLayout" Target="../slideLayouts/slideLayout435.xml"/><Relationship Id="rId113" Type="http://schemas.openxmlformats.org/officeDocument/2006/relationships/slideLayout" Target="../slideLayouts/slideLayout479.xml"/><Relationship Id="rId134" Type="http://schemas.openxmlformats.org/officeDocument/2006/relationships/slideLayout" Target="../slideLayouts/slideLayout500.xml"/><Relationship Id="rId80" Type="http://schemas.openxmlformats.org/officeDocument/2006/relationships/slideLayout" Target="../slideLayouts/slideLayout446.xml"/><Relationship Id="rId155" Type="http://schemas.openxmlformats.org/officeDocument/2006/relationships/slideLayout" Target="../slideLayouts/slideLayout521.xml"/><Relationship Id="rId176" Type="http://schemas.openxmlformats.org/officeDocument/2006/relationships/slideLayout" Target="../slideLayouts/slideLayout542.xml"/><Relationship Id="rId17" Type="http://schemas.openxmlformats.org/officeDocument/2006/relationships/slideLayout" Target="../slideLayouts/slideLayout383.xml"/><Relationship Id="rId38" Type="http://schemas.openxmlformats.org/officeDocument/2006/relationships/slideLayout" Target="../slideLayouts/slideLayout404.xml"/><Relationship Id="rId59" Type="http://schemas.openxmlformats.org/officeDocument/2006/relationships/slideLayout" Target="../slideLayouts/slideLayout425.xml"/><Relationship Id="rId103" Type="http://schemas.openxmlformats.org/officeDocument/2006/relationships/slideLayout" Target="../slideLayouts/slideLayout469.xml"/><Relationship Id="rId124" Type="http://schemas.openxmlformats.org/officeDocument/2006/relationships/slideLayout" Target="../slideLayouts/slideLayout490.xml"/><Relationship Id="rId70" Type="http://schemas.openxmlformats.org/officeDocument/2006/relationships/slideLayout" Target="../slideLayouts/slideLayout436.xml"/><Relationship Id="rId91" Type="http://schemas.openxmlformats.org/officeDocument/2006/relationships/slideLayout" Target="../slideLayouts/slideLayout457.xml"/><Relationship Id="rId145" Type="http://schemas.openxmlformats.org/officeDocument/2006/relationships/slideLayout" Target="../slideLayouts/slideLayout511.xml"/><Relationship Id="rId166" Type="http://schemas.openxmlformats.org/officeDocument/2006/relationships/slideLayout" Target="../slideLayouts/slideLayout532.xml"/><Relationship Id="rId187" Type="http://schemas.openxmlformats.org/officeDocument/2006/relationships/image" Target="../media/image7.png"/><Relationship Id="rId1" Type="http://schemas.openxmlformats.org/officeDocument/2006/relationships/slideLayout" Target="../slideLayouts/slideLayout367.xml"/><Relationship Id="rId28" Type="http://schemas.openxmlformats.org/officeDocument/2006/relationships/slideLayout" Target="../slideLayouts/slideLayout394.xml"/><Relationship Id="rId49" Type="http://schemas.openxmlformats.org/officeDocument/2006/relationships/slideLayout" Target="../slideLayouts/slideLayout415.xml"/><Relationship Id="rId114" Type="http://schemas.openxmlformats.org/officeDocument/2006/relationships/slideLayout" Target="../slideLayouts/slideLayout480.xml"/><Relationship Id="rId60" Type="http://schemas.openxmlformats.org/officeDocument/2006/relationships/slideLayout" Target="../slideLayouts/slideLayout426.xml"/><Relationship Id="rId81" Type="http://schemas.openxmlformats.org/officeDocument/2006/relationships/slideLayout" Target="../slideLayouts/slideLayout447.xml"/><Relationship Id="rId135" Type="http://schemas.openxmlformats.org/officeDocument/2006/relationships/slideLayout" Target="../slideLayouts/slideLayout501.xml"/><Relationship Id="rId156" Type="http://schemas.openxmlformats.org/officeDocument/2006/relationships/slideLayout" Target="../slideLayouts/slideLayout522.xml"/><Relationship Id="rId177" Type="http://schemas.openxmlformats.org/officeDocument/2006/relationships/slideLayout" Target="../slideLayouts/slideLayout5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28824" y="946702"/>
            <a:ext cx="9152697" cy="1249845"/>
          </a:xfrm>
          <a:prstGeom prst="rect">
            <a:avLst/>
          </a:prstGeom>
          <a:effectLst/>
        </p:spPr>
        <p:txBody>
          <a:bodyPr vert="horz" lIns="0" tIns="192024" rIns="0" bIns="0" rtlCol="0" anchor="t" anchorCtr="0">
            <a:noAutofit/>
          </a:bodyPr>
          <a:lstStyle/>
          <a:p>
            <a:r>
              <a:rPr lang="en-US"/>
              <a:t>Your title here</a:t>
            </a:r>
          </a:p>
        </p:txBody>
      </p:sp>
      <p:sp>
        <p:nvSpPr>
          <p:cNvPr id="3" name="Текст 2"/>
          <p:cNvSpPr>
            <a:spLocks noGrp="1"/>
          </p:cNvSpPr>
          <p:nvPr>
            <p:ph type="body" idx="1"/>
          </p:nvPr>
        </p:nvSpPr>
        <p:spPr>
          <a:xfrm>
            <a:off x="2028824" y="2514600"/>
            <a:ext cx="9152698" cy="3429000"/>
          </a:xfrm>
          <a:prstGeom prst="rect">
            <a:avLst/>
          </a:prstGeom>
        </p:spPr>
        <p:txBody>
          <a:bodyPr vert="horz" lIns="0" tIns="0" rIns="0" bIns="0" rtlCol="0">
            <a:normAutofit/>
          </a:bodyPr>
          <a:lstStyle/>
          <a:p>
            <a:pPr lvl="0"/>
            <a:r>
              <a:rPr lang="en-US"/>
              <a:t>Write here subtitle</a:t>
            </a:r>
          </a:p>
          <a:p>
            <a:pPr lvl="1"/>
            <a:r>
              <a:rPr lang="en-US"/>
              <a:t>Write here subtitle</a:t>
            </a:r>
          </a:p>
          <a:p>
            <a:pPr lvl="1"/>
            <a:r>
              <a:rPr lang="en-US"/>
              <a:t>Write here subtitle</a:t>
            </a:r>
          </a:p>
          <a:p>
            <a:pPr lvl="2"/>
            <a:r>
              <a:rPr lang="en-US"/>
              <a:t>Write here text</a:t>
            </a:r>
          </a:p>
          <a:p>
            <a:pPr lvl="3"/>
            <a:r>
              <a:rPr lang="en-US"/>
              <a:t>Write here text</a:t>
            </a:r>
          </a:p>
          <a:p>
            <a:pPr lvl="4"/>
            <a:r>
              <a:rPr lang="en-US"/>
              <a:t>Write here text </a:t>
            </a:r>
          </a:p>
        </p:txBody>
      </p:sp>
      <p:grpSp>
        <p:nvGrpSpPr>
          <p:cNvPr id="11" name="Group 10">
            <a:extLst>
              <a:ext uri="{FF2B5EF4-FFF2-40B4-BE49-F238E27FC236}">
                <a16:creationId xmlns:a16="http://schemas.microsoft.com/office/drawing/2014/main" id="{93E1AB5C-F6C2-2A59-F4B5-207D80103FAE}"/>
              </a:ext>
            </a:extLst>
          </p:cNvPr>
          <p:cNvGrpSpPr/>
          <p:nvPr userDrawn="1"/>
        </p:nvGrpSpPr>
        <p:grpSpPr>
          <a:xfrm>
            <a:off x="282851" y="3369365"/>
            <a:ext cx="402102" cy="146959"/>
            <a:chOff x="282851" y="3369365"/>
            <a:chExt cx="402102" cy="146959"/>
          </a:xfrm>
        </p:grpSpPr>
        <p:pic>
          <p:nvPicPr>
            <p:cNvPr id="7" name="Graphic 6">
              <a:extLst>
                <a:ext uri="{FF2B5EF4-FFF2-40B4-BE49-F238E27FC236}">
                  <a16:creationId xmlns:a16="http://schemas.microsoft.com/office/drawing/2014/main" id="{9DC2CFB8-9594-EA6E-31A4-B9B3A9A66EC4}"/>
                </a:ext>
              </a:extLst>
            </p:cNvPr>
            <p:cNvPicPr>
              <a:picLocks noChangeAspect="1"/>
            </p:cNvPicPr>
            <p:nvPr userDrawn="1"/>
          </p:nvPicPr>
          <p:blipFill>
            <a:blip r:embed="rId182">
              <a:extLst>
                <a:ext uri="{28A0092B-C50C-407E-A947-70E740481C1C}">
                  <a14:useLocalDpi xmlns:a14="http://schemas.microsoft.com/office/drawing/2010/main" val="0"/>
                </a:ext>
                <a:ext uri="{96DAC541-7B7A-43D3-8B79-37D633B846F1}">
                  <asvg:svgBlip xmlns:asvg="http://schemas.microsoft.com/office/drawing/2016/SVG/main" r:embed="rId183"/>
                </a:ext>
              </a:extLst>
            </a:blip>
            <a:stretch>
              <a:fillRect/>
            </a:stretch>
          </p:blipFill>
          <p:spPr>
            <a:xfrm>
              <a:off x="282851" y="3369365"/>
              <a:ext cx="402102" cy="53170"/>
            </a:xfrm>
            <a:prstGeom prst="rect">
              <a:avLst/>
            </a:prstGeom>
          </p:spPr>
        </p:pic>
        <p:pic>
          <p:nvPicPr>
            <p:cNvPr id="9" name="Graphic 8">
              <a:extLst>
                <a:ext uri="{FF2B5EF4-FFF2-40B4-BE49-F238E27FC236}">
                  <a16:creationId xmlns:a16="http://schemas.microsoft.com/office/drawing/2014/main" id="{B8680882-C3B5-6BFF-9940-0AADF38D6727}"/>
                </a:ext>
              </a:extLst>
            </p:cNvPr>
            <p:cNvPicPr>
              <a:picLocks noChangeAspect="1"/>
            </p:cNvPicPr>
            <p:nvPr userDrawn="1"/>
          </p:nvPicPr>
          <p:blipFill>
            <a:blip r:embed="rId184">
              <a:extLst>
                <a:ext uri="{28A0092B-C50C-407E-A947-70E740481C1C}">
                  <a14:useLocalDpi xmlns:a14="http://schemas.microsoft.com/office/drawing/2010/main" val="0"/>
                </a:ext>
                <a:ext uri="{96DAC541-7B7A-43D3-8B79-37D633B846F1}">
                  <asvg:svgBlip xmlns:asvg="http://schemas.microsoft.com/office/drawing/2016/SVG/main" r:embed="rId185"/>
                </a:ext>
              </a:extLst>
            </a:blip>
            <a:stretch>
              <a:fillRect/>
            </a:stretch>
          </p:blipFill>
          <p:spPr>
            <a:xfrm flipV="1">
              <a:off x="282851" y="3465524"/>
              <a:ext cx="219075" cy="50800"/>
            </a:xfrm>
            <a:prstGeom prst="rect">
              <a:avLst/>
            </a:prstGeom>
          </p:spPr>
        </p:pic>
      </p:grpSp>
      <p:pic>
        <p:nvPicPr>
          <p:cNvPr id="13" name="Graphic 12">
            <a:extLst>
              <a:ext uri="{FF2B5EF4-FFF2-40B4-BE49-F238E27FC236}">
                <a16:creationId xmlns:a16="http://schemas.microsoft.com/office/drawing/2014/main" id="{CAFF2E15-625D-425D-970F-4421411E2B8C}"/>
              </a:ext>
            </a:extLst>
          </p:cNvPr>
          <p:cNvPicPr>
            <a:picLocks noChangeAspect="1"/>
          </p:cNvPicPr>
          <p:nvPr userDrawn="1"/>
        </p:nvPicPr>
        <p:blipFill>
          <a:blip r:embed="rId186">
            <a:extLst>
              <a:ext uri="{28A0092B-C50C-407E-A947-70E740481C1C}">
                <a14:useLocalDpi xmlns:a14="http://schemas.microsoft.com/office/drawing/2010/main" val="0"/>
              </a:ext>
              <a:ext uri="{96DAC541-7B7A-43D3-8B79-37D633B846F1}">
                <asvg:svgBlip xmlns:asvg="http://schemas.microsoft.com/office/drawing/2016/SVG/main" r:embed="rId187"/>
              </a:ext>
            </a:extLst>
          </a:blip>
          <a:stretch>
            <a:fillRect/>
          </a:stretch>
        </p:blipFill>
        <p:spPr>
          <a:xfrm>
            <a:off x="-1" y="3555445"/>
            <a:ext cx="2613991" cy="3302555"/>
          </a:xfrm>
          <a:prstGeom prst="rect">
            <a:avLst/>
          </a:prstGeom>
        </p:spPr>
      </p:pic>
      <p:pic>
        <p:nvPicPr>
          <p:cNvPr id="6" name="Picture 5">
            <a:extLst>
              <a:ext uri="{FF2B5EF4-FFF2-40B4-BE49-F238E27FC236}">
                <a16:creationId xmlns:a16="http://schemas.microsoft.com/office/drawing/2014/main" id="{B53A247A-9105-F597-7D2B-E0ACF19E240D}"/>
              </a:ext>
            </a:extLst>
          </p:cNvPr>
          <p:cNvPicPr>
            <a:picLocks noChangeAspect="1"/>
          </p:cNvPicPr>
          <p:nvPr userDrawn="1"/>
        </p:nvPicPr>
        <p:blipFill>
          <a:blip r:embed="rId188">
            <a:extLst>
              <a:ext uri="{28A0092B-C50C-407E-A947-70E740481C1C}">
                <a14:useLocalDpi xmlns:a14="http://schemas.microsoft.com/office/drawing/2010/main" val="0"/>
              </a:ext>
            </a:extLst>
          </a:blip>
          <a:srcRect/>
          <a:stretch/>
        </p:blipFill>
        <p:spPr>
          <a:xfrm>
            <a:off x="311192" y="226051"/>
            <a:ext cx="2133759" cy="231237"/>
          </a:xfrm>
          <a:prstGeom prst="rect">
            <a:avLst/>
          </a:prstGeom>
        </p:spPr>
      </p:pic>
    </p:spTree>
    <p:extLst>
      <p:ext uri="{BB962C8B-B14F-4D97-AF65-F5344CB8AC3E}">
        <p14:creationId xmlns:p14="http://schemas.microsoft.com/office/powerpoint/2010/main" val="1377184672"/>
      </p:ext>
    </p:extLst>
  </p:cSld>
  <p:clrMap bg1="lt1" tx1="dk1" bg2="lt2" tx2="dk2" accent1="accent1" accent2="accent2" accent3="accent3" accent4="accent4" accent5="accent5" accent6="accent6" hlink="hlink" folHlink="folHlink"/>
  <p:sldLayoutIdLst>
    <p:sldLayoutId id="2147484032" r:id="rId1"/>
    <p:sldLayoutId id="2147484116" r:id="rId2"/>
    <p:sldLayoutId id="2147484234" r:id="rId3"/>
    <p:sldLayoutId id="2147484225" r:id="rId4"/>
    <p:sldLayoutId id="2147484033" r:id="rId5"/>
    <p:sldLayoutId id="2147484075" r:id="rId6"/>
    <p:sldLayoutId id="2147484108" r:id="rId7"/>
    <p:sldLayoutId id="2147484153" r:id="rId8"/>
    <p:sldLayoutId id="2147484112" r:id="rId9"/>
    <p:sldLayoutId id="2147484111" r:id="rId10"/>
    <p:sldLayoutId id="2147484110" r:id="rId11"/>
    <p:sldLayoutId id="2147484252" r:id="rId12"/>
    <p:sldLayoutId id="2147484106" r:id="rId13"/>
    <p:sldLayoutId id="2147484238" r:id="rId14"/>
    <p:sldLayoutId id="2147484104" r:id="rId15"/>
    <p:sldLayoutId id="2147484034" r:id="rId16"/>
    <p:sldLayoutId id="2147484037" r:id="rId17"/>
    <p:sldLayoutId id="2147484038" r:id="rId18"/>
    <p:sldLayoutId id="2147484103" r:id="rId19"/>
    <p:sldLayoutId id="2147484051" r:id="rId20"/>
    <p:sldLayoutId id="2147484039" r:id="rId21"/>
    <p:sldLayoutId id="2147484040" r:id="rId22"/>
    <p:sldLayoutId id="2147484041" r:id="rId23"/>
    <p:sldLayoutId id="2147484042" r:id="rId24"/>
    <p:sldLayoutId id="2147484254" r:id="rId25"/>
    <p:sldLayoutId id="2147484043" r:id="rId26"/>
    <p:sldLayoutId id="2147484044" r:id="rId27"/>
    <p:sldLayoutId id="2147484045" r:id="rId28"/>
    <p:sldLayoutId id="2147484243" r:id="rId29"/>
    <p:sldLayoutId id="2147484046" r:id="rId30"/>
    <p:sldLayoutId id="2147484047" r:id="rId31"/>
    <p:sldLayoutId id="2147484048" r:id="rId32"/>
    <p:sldLayoutId id="2147484101" r:id="rId33"/>
    <p:sldLayoutId id="2147484049" r:id="rId34"/>
    <p:sldLayoutId id="2147484235" r:id="rId35"/>
    <p:sldLayoutId id="2147484228" r:id="rId36"/>
    <p:sldLayoutId id="2147484105" r:id="rId37"/>
    <p:sldLayoutId id="2147484236" r:id="rId38"/>
    <p:sldLayoutId id="2147484050" r:id="rId39"/>
    <p:sldLayoutId id="2147484076" r:id="rId40"/>
    <p:sldLayoutId id="2147484052" r:id="rId41"/>
    <p:sldLayoutId id="2147484053" r:id="rId42"/>
    <p:sldLayoutId id="2147484244" r:id="rId43"/>
    <p:sldLayoutId id="2147484245" r:id="rId44"/>
    <p:sldLayoutId id="2147484246" r:id="rId45"/>
    <p:sldLayoutId id="2147484247" r:id="rId46"/>
    <p:sldLayoutId id="2147484054" r:id="rId47"/>
    <p:sldLayoutId id="2147484055" r:id="rId48"/>
    <p:sldLayoutId id="2147484056" r:id="rId49"/>
    <p:sldLayoutId id="2147484057" r:id="rId50"/>
    <p:sldLayoutId id="2147484058" r:id="rId51"/>
    <p:sldLayoutId id="2147484249" r:id="rId52"/>
    <p:sldLayoutId id="2147484250" r:id="rId53"/>
    <p:sldLayoutId id="2147484059" r:id="rId54"/>
    <p:sldLayoutId id="2147484060" r:id="rId55"/>
    <p:sldLayoutId id="2147484251" r:id="rId56"/>
    <p:sldLayoutId id="2147484061" r:id="rId57"/>
    <p:sldLayoutId id="2147484062" r:id="rId58"/>
    <p:sldLayoutId id="2147484077" r:id="rId59"/>
    <p:sldLayoutId id="2147484109" r:id="rId60"/>
    <p:sldLayoutId id="2147484089" r:id="rId61"/>
    <p:sldLayoutId id="2147484261" r:id="rId62"/>
    <p:sldLayoutId id="2147484262" r:id="rId63"/>
    <p:sldLayoutId id="2147484248" r:id="rId64"/>
    <p:sldLayoutId id="2147484100" r:id="rId65"/>
    <p:sldLayoutId id="2147484263" r:id="rId66"/>
    <p:sldLayoutId id="2147484102" r:id="rId67"/>
    <p:sldLayoutId id="2147484114" r:id="rId68"/>
    <p:sldLayoutId id="2147484115" r:id="rId69"/>
    <p:sldLayoutId id="2147484239" r:id="rId70"/>
    <p:sldLayoutId id="2147484240" r:id="rId71"/>
    <p:sldLayoutId id="2147484241" r:id="rId72"/>
    <p:sldLayoutId id="2147484242" r:id="rId73"/>
    <p:sldLayoutId id="2147484117" r:id="rId74"/>
    <p:sldLayoutId id="2147484118" r:id="rId75"/>
    <p:sldLayoutId id="2147484119" r:id="rId76"/>
    <p:sldLayoutId id="2147484120" r:id="rId77"/>
    <p:sldLayoutId id="2147484121" r:id="rId78"/>
    <p:sldLayoutId id="2147484227" r:id="rId79"/>
    <p:sldLayoutId id="2147484122" r:id="rId80"/>
    <p:sldLayoutId id="2147484253" r:id="rId81"/>
    <p:sldLayoutId id="2147484123" r:id="rId82"/>
    <p:sldLayoutId id="2147484124" r:id="rId83"/>
    <p:sldLayoutId id="2147484127" r:id="rId84"/>
    <p:sldLayoutId id="2147484128" r:id="rId85"/>
    <p:sldLayoutId id="2147484129" r:id="rId86"/>
    <p:sldLayoutId id="2147484130" r:id="rId87"/>
    <p:sldLayoutId id="2147484133" r:id="rId88"/>
    <p:sldLayoutId id="2147484134" r:id="rId89"/>
    <p:sldLayoutId id="2147484135" r:id="rId90"/>
    <p:sldLayoutId id="2147484136" r:id="rId91"/>
    <p:sldLayoutId id="2147484138" r:id="rId92"/>
    <p:sldLayoutId id="2147484139" r:id="rId93"/>
    <p:sldLayoutId id="2147484231" r:id="rId94"/>
    <p:sldLayoutId id="2147484140" r:id="rId95"/>
    <p:sldLayoutId id="2147484142" r:id="rId96"/>
    <p:sldLayoutId id="2147484143" r:id="rId97"/>
    <p:sldLayoutId id="2147484226" r:id="rId98"/>
    <p:sldLayoutId id="2147484144" r:id="rId99"/>
    <p:sldLayoutId id="2147484145" r:id="rId100"/>
    <p:sldLayoutId id="2147484230" r:id="rId101"/>
    <p:sldLayoutId id="2147484146" r:id="rId102"/>
    <p:sldLayoutId id="2147484222" r:id="rId103"/>
    <p:sldLayoutId id="2147484223" r:id="rId104"/>
    <p:sldLayoutId id="2147484224" r:id="rId105"/>
    <p:sldLayoutId id="2147484147" r:id="rId106"/>
    <p:sldLayoutId id="2147484168" r:id="rId107"/>
    <p:sldLayoutId id="2147484148" r:id="rId108"/>
    <p:sldLayoutId id="2147484229" r:id="rId109"/>
    <p:sldLayoutId id="2147484174" r:id="rId110"/>
    <p:sldLayoutId id="2147484152" r:id="rId111"/>
    <p:sldLayoutId id="2147484167" r:id="rId112"/>
    <p:sldLayoutId id="2147484155" r:id="rId113"/>
    <p:sldLayoutId id="2147484156" r:id="rId114"/>
    <p:sldLayoutId id="2147484255" r:id="rId115"/>
    <p:sldLayoutId id="2147484256" r:id="rId116"/>
    <p:sldLayoutId id="2147484157" r:id="rId117"/>
    <p:sldLayoutId id="2147484160" r:id="rId118"/>
    <p:sldLayoutId id="2147484162" r:id="rId119"/>
    <p:sldLayoutId id="2147484169" r:id="rId120"/>
    <p:sldLayoutId id="2147484170" r:id="rId121"/>
    <p:sldLayoutId id="2147484171" r:id="rId122"/>
    <p:sldLayoutId id="2147484172" r:id="rId123"/>
    <p:sldLayoutId id="2147484173" r:id="rId124"/>
    <p:sldLayoutId id="2147484257" r:id="rId125"/>
    <p:sldLayoutId id="2147484258" r:id="rId126"/>
    <p:sldLayoutId id="2147484260" r:id="rId127"/>
    <p:sldLayoutId id="2147484259" r:id="rId128"/>
    <p:sldLayoutId id="2147484220" r:id="rId129"/>
    <p:sldLayoutId id="2147484232" r:id="rId130"/>
    <p:sldLayoutId id="2147484233" r:id="rId131"/>
    <p:sldLayoutId id="2147484264" r:id="rId132"/>
    <p:sldLayoutId id="2147484265" r:id="rId133"/>
    <p:sldLayoutId id="2147484266" r:id="rId134"/>
    <p:sldLayoutId id="2147484267" r:id="rId135"/>
    <p:sldLayoutId id="2147484268" r:id="rId136"/>
    <p:sldLayoutId id="2147484269" r:id="rId137"/>
    <p:sldLayoutId id="2147484270" r:id="rId138"/>
    <p:sldLayoutId id="2147484271" r:id="rId139"/>
    <p:sldLayoutId id="2147484272" r:id="rId140"/>
    <p:sldLayoutId id="2147484273" r:id="rId141"/>
    <p:sldLayoutId id="2147484274" r:id="rId142"/>
    <p:sldLayoutId id="2147484275" r:id="rId143"/>
    <p:sldLayoutId id="2147484276" r:id="rId144"/>
    <p:sldLayoutId id="2147484277" r:id="rId145"/>
    <p:sldLayoutId id="2147484278" r:id="rId146"/>
    <p:sldLayoutId id="2147484279" r:id="rId147"/>
    <p:sldLayoutId id="2147484280" r:id="rId148"/>
    <p:sldLayoutId id="2147484281" r:id="rId149"/>
    <p:sldLayoutId id="2147484282" r:id="rId150"/>
    <p:sldLayoutId id="2147484283" r:id="rId151"/>
    <p:sldLayoutId id="2147484284" r:id="rId152"/>
    <p:sldLayoutId id="2147484285" r:id="rId153"/>
    <p:sldLayoutId id="2147484286" r:id="rId154"/>
    <p:sldLayoutId id="2147484287" r:id="rId155"/>
    <p:sldLayoutId id="2147484288" r:id="rId156"/>
    <p:sldLayoutId id="2147484289" r:id="rId157"/>
    <p:sldLayoutId id="2147484290" r:id="rId158"/>
    <p:sldLayoutId id="2147484291" r:id="rId159"/>
    <p:sldLayoutId id="2147484292" r:id="rId160"/>
    <p:sldLayoutId id="2147484293" r:id="rId161"/>
    <p:sldLayoutId id="2147484294" r:id="rId162"/>
    <p:sldLayoutId id="2147484295" r:id="rId163"/>
    <p:sldLayoutId id="2147484296" r:id="rId164"/>
    <p:sldLayoutId id="2147484297" r:id="rId165"/>
    <p:sldLayoutId id="2147484298" r:id="rId166"/>
    <p:sldLayoutId id="2147484299" r:id="rId167"/>
    <p:sldLayoutId id="2147484300" r:id="rId168"/>
    <p:sldLayoutId id="2147484301" r:id="rId169"/>
    <p:sldLayoutId id="2147484302" r:id="rId170"/>
    <p:sldLayoutId id="2147484303" r:id="rId171"/>
    <p:sldLayoutId id="2147484304" r:id="rId172"/>
    <p:sldLayoutId id="2147484305" r:id="rId173"/>
    <p:sldLayoutId id="2147484306" r:id="rId174"/>
    <p:sldLayoutId id="2147484307" r:id="rId175"/>
    <p:sldLayoutId id="2147484359" r:id="rId176"/>
    <p:sldLayoutId id="2147484400" r:id="rId177"/>
    <p:sldLayoutId id="2147484401" r:id="rId178"/>
    <p:sldLayoutId id="2147484402" r:id="rId179"/>
    <p:sldLayoutId id="2147484403" r:id="rId180"/>
  </p:sldLayoutIdLst>
  <p:hf hdr="0" ftr="0" dt="0"/>
  <p:txStyles>
    <p:titleStyle>
      <a:lvl1pPr algn="l" defTabSz="914318" rtl="0" eaLnBrk="1" latinLnBrk="0" hangingPunct="1">
        <a:lnSpc>
          <a:spcPct val="80000"/>
        </a:lnSpc>
        <a:spcBef>
          <a:spcPct val="0"/>
        </a:spcBef>
        <a:buNone/>
        <a:defRPr sz="3600" b="1" i="0" kern="1200" spc="-100" baseline="0">
          <a:solidFill>
            <a:schemeClr val="tx1"/>
          </a:solidFill>
          <a:latin typeface="+mj-lt"/>
          <a:ea typeface="Montserrat" charset="0"/>
          <a:cs typeface="Montserrat" charset="0"/>
        </a:defRPr>
      </a:lvl1pPr>
    </p:titleStyle>
    <p:bodyStyle>
      <a:lvl1pPr marL="0" indent="0" algn="l" defTabSz="914318" rtl="0" eaLnBrk="1" latinLnBrk="0" hangingPunct="1">
        <a:lnSpc>
          <a:spcPct val="15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5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5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5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5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8" algn="l" defTabSz="914318" rtl="0" eaLnBrk="1" latinLnBrk="0" hangingPunct="1">
        <a:defRPr sz="1800" kern="1200">
          <a:solidFill>
            <a:schemeClr val="tx1"/>
          </a:solidFill>
          <a:latin typeface="+mn-lt"/>
          <a:ea typeface="+mn-ea"/>
          <a:cs typeface="+mn-cs"/>
        </a:defRPr>
      </a:lvl4pPr>
      <a:lvl5pPr marL="1828636" algn="l" defTabSz="914318" rtl="0" eaLnBrk="1" latinLnBrk="0" hangingPunct="1">
        <a:defRPr sz="1800" kern="1200">
          <a:solidFill>
            <a:schemeClr val="tx1"/>
          </a:solidFill>
          <a:latin typeface="+mn-lt"/>
          <a:ea typeface="+mn-ea"/>
          <a:cs typeface="+mn-cs"/>
        </a:defRPr>
      </a:lvl5pPr>
      <a:lvl6pPr marL="2285794" algn="l" defTabSz="914318" rtl="0" eaLnBrk="1" latinLnBrk="0" hangingPunct="1">
        <a:defRPr sz="1800" kern="1200">
          <a:solidFill>
            <a:schemeClr val="tx1"/>
          </a:solidFill>
          <a:latin typeface="+mn-lt"/>
          <a:ea typeface="+mn-ea"/>
          <a:cs typeface="+mn-cs"/>
        </a:defRPr>
      </a:lvl6pPr>
      <a:lvl7pPr marL="2742953" algn="l" defTabSz="914318" rtl="0" eaLnBrk="1" latinLnBrk="0" hangingPunct="1">
        <a:defRPr sz="1800" kern="1200">
          <a:solidFill>
            <a:schemeClr val="tx1"/>
          </a:solidFill>
          <a:latin typeface="+mn-lt"/>
          <a:ea typeface="+mn-ea"/>
          <a:cs typeface="+mn-cs"/>
        </a:defRPr>
      </a:lvl7pPr>
      <a:lvl8pPr marL="3200112" algn="l" defTabSz="914318" rtl="0" eaLnBrk="1" latinLnBrk="0" hangingPunct="1">
        <a:defRPr sz="1800" kern="1200">
          <a:solidFill>
            <a:schemeClr val="tx1"/>
          </a:solidFill>
          <a:latin typeface="+mn-lt"/>
          <a:ea typeface="+mn-ea"/>
          <a:cs typeface="+mn-cs"/>
        </a:defRPr>
      </a:lvl8pPr>
      <a:lvl9pPr marL="3657271" algn="l" defTabSz="91431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orient="horz" pos="2160">
          <p15:clr>
            <a:srgbClr val="F26B43"/>
          </p15:clr>
        </p15:guide>
        <p15:guide id="14" orient="horz" pos="346" userDrawn="1">
          <p15:clr>
            <a:srgbClr val="F26B43"/>
          </p15:clr>
        </p15:guide>
        <p15:guide id="27" orient="horz" pos="3952" userDrawn="1">
          <p15:clr>
            <a:srgbClr val="F26B43"/>
          </p15:clr>
        </p15:guide>
        <p15:guide id="28" pos="642" userDrawn="1">
          <p15:clr>
            <a:srgbClr val="F26B43"/>
          </p15:clr>
        </p15:guide>
        <p15:guide id="29" pos="7038" userDrawn="1">
          <p15:clr>
            <a:srgbClr val="F26B43"/>
          </p15:clr>
        </p15:guide>
        <p15:guide id="44">
          <p15:clr>
            <a:srgbClr val="F26B43"/>
          </p15:clr>
        </p15:guide>
        <p15:guide id="45" pos="7680">
          <p15:clr>
            <a:srgbClr val="F26B43"/>
          </p15:clr>
        </p15:guide>
        <p15:guide id="46" orient="horz">
          <p15:clr>
            <a:srgbClr val="F26B43"/>
          </p15:clr>
        </p15:guide>
        <p15:guide id="47" orient="horz" pos="4320">
          <p15:clr>
            <a:srgbClr val="F26B43"/>
          </p15:clr>
        </p15:guide>
        <p15:guide id="48" pos="1277" userDrawn="1">
          <p15:clr>
            <a:srgbClr val="F26B43"/>
          </p15:clr>
        </p15:guide>
        <p15:guide id="51" orient="horz" pos="709" userDrawn="1">
          <p15:clr>
            <a:srgbClr val="F26B43"/>
          </p15:clr>
        </p15:guide>
        <p15:guide id="52" pos="191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28824" y="946702"/>
            <a:ext cx="9152697" cy="1249845"/>
          </a:xfrm>
          <a:prstGeom prst="rect">
            <a:avLst/>
          </a:prstGeom>
          <a:effectLst/>
        </p:spPr>
        <p:txBody>
          <a:bodyPr vert="horz" lIns="0" tIns="192024" rIns="0" bIns="0" rtlCol="0" anchor="t" anchorCtr="0">
            <a:noAutofit/>
          </a:bodyPr>
          <a:lstStyle/>
          <a:p>
            <a:r>
              <a:rPr lang="en-US"/>
              <a:t>Your title here</a:t>
            </a:r>
          </a:p>
        </p:txBody>
      </p:sp>
      <p:sp>
        <p:nvSpPr>
          <p:cNvPr id="3" name="Текст 2"/>
          <p:cNvSpPr>
            <a:spLocks noGrp="1"/>
          </p:cNvSpPr>
          <p:nvPr>
            <p:ph type="body" idx="1"/>
          </p:nvPr>
        </p:nvSpPr>
        <p:spPr>
          <a:xfrm>
            <a:off x="2028824" y="2514600"/>
            <a:ext cx="9152698" cy="3429000"/>
          </a:xfrm>
          <a:prstGeom prst="rect">
            <a:avLst/>
          </a:prstGeom>
        </p:spPr>
        <p:txBody>
          <a:bodyPr vert="horz" lIns="0" tIns="0" rIns="0" bIns="0" rtlCol="0">
            <a:normAutofit/>
          </a:bodyPr>
          <a:lstStyle/>
          <a:p>
            <a:pPr lvl="0"/>
            <a:r>
              <a:rPr lang="en-US"/>
              <a:t>Write here subtitle</a:t>
            </a:r>
          </a:p>
          <a:p>
            <a:pPr lvl="1"/>
            <a:r>
              <a:rPr lang="en-US"/>
              <a:t>Write here subtitle</a:t>
            </a:r>
          </a:p>
          <a:p>
            <a:pPr lvl="1"/>
            <a:r>
              <a:rPr lang="en-US"/>
              <a:t>Write here subtitle</a:t>
            </a:r>
          </a:p>
          <a:p>
            <a:pPr lvl="2"/>
            <a:r>
              <a:rPr lang="en-US"/>
              <a:t>Write here text</a:t>
            </a:r>
          </a:p>
          <a:p>
            <a:pPr lvl="3"/>
            <a:r>
              <a:rPr lang="en-US"/>
              <a:t>Write here text</a:t>
            </a:r>
          </a:p>
          <a:p>
            <a:pPr lvl="4"/>
            <a:r>
              <a:rPr lang="en-US"/>
              <a:t>Write here text </a:t>
            </a:r>
          </a:p>
        </p:txBody>
      </p:sp>
      <p:grpSp>
        <p:nvGrpSpPr>
          <p:cNvPr id="11" name="Group 10">
            <a:extLst>
              <a:ext uri="{FF2B5EF4-FFF2-40B4-BE49-F238E27FC236}">
                <a16:creationId xmlns:a16="http://schemas.microsoft.com/office/drawing/2014/main" id="{93E1AB5C-F6C2-2A59-F4B5-207D80103FAE}"/>
              </a:ext>
            </a:extLst>
          </p:cNvPr>
          <p:cNvGrpSpPr/>
          <p:nvPr userDrawn="1"/>
        </p:nvGrpSpPr>
        <p:grpSpPr>
          <a:xfrm>
            <a:off x="282851" y="3369365"/>
            <a:ext cx="402102" cy="146959"/>
            <a:chOff x="282851" y="3369365"/>
            <a:chExt cx="402102" cy="146959"/>
          </a:xfrm>
        </p:grpSpPr>
        <p:pic>
          <p:nvPicPr>
            <p:cNvPr id="7" name="Graphic 6">
              <a:extLst>
                <a:ext uri="{FF2B5EF4-FFF2-40B4-BE49-F238E27FC236}">
                  <a16:creationId xmlns:a16="http://schemas.microsoft.com/office/drawing/2014/main" id="{9DC2CFB8-9594-EA6E-31A4-B9B3A9A66EC4}"/>
                </a:ext>
              </a:extLst>
            </p:cNvPr>
            <p:cNvPicPr>
              <a:picLocks noChangeAspect="1"/>
            </p:cNvPicPr>
            <p:nvPr userDrawn="1"/>
          </p:nvPicPr>
          <p:blipFill>
            <a:blip r:embed="rId181">
              <a:extLst>
                <a:ext uri="{28A0092B-C50C-407E-A947-70E740481C1C}">
                  <a14:useLocalDpi xmlns:a14="http://schemas.microsoft.com/office/drawing/2010/main" val="0"/>
                </a:ext>
                <a:ext uri="{96DAC541-7B7A-43D3-8B79-37D633B846F1}">
                  <asvg:svgBlip xmlns:asvg="http://schemas.microsoft.com/office/drawing/2016/SVG/main" r:embed="rId182"/>
                </a:ext>
              </a:extLst>
            </a:blip>
            <a:stretch>
              <a:fillRect/>
            </a:stretch>
          </p:blipFill>
          <p:spPr>
            <a:xfrm>
              <a:off x="282851" y="3369365"/>
              <a:ext cx="402102" cy="53170"/>
            </a:xfrm>
            <a:prstGeom prst="rect">
              <a:avLst/>
            </a:prstGeom>
          </p:spPr>
        </p:pic>
        <p:pic>
          <p:nvPicPr>
            <p:cNvPr id="9" name="Graphic 8">
              <a:extLst>
                <a:ext uri="{FF2B5EF4-FFF2-40B4-BE49-F238E27FC236}">
                  <a16:creationId xmlns:a16="http://schemas.microsoft.com/office/drawing/2014/main" id="{B8680882-C3B5-6BFF-9940-0AADF38D6727}"/>
                </a:ext>
              </a:extLst>
            </p:cNvPr>
            <p:cNvPicPr>
              <a:picLocks noChangeAspect="1"/>
            </p:cNvPicPr>
            <p:nvPr userDrawn="1"/>
          </p:nvPicPr>
          <p:blipFill>
            <a:blip r:embed="rId183">
              <a:extLst>
                <a:ext uri="{28A0092B-C50C-407E-A947-70E740481C1C}">
                  <a14:useLocalDpi xmlns:a14="http://schemas.microsoft.com/office/drawing/2010/main" val="0"/>
                </a:ext>
                <a:ext uri="{96DAC541-7B7A-43D3-8B79-37D633B846F1}">
                  <asvg:svgBlip xmlns:asvg="http://schemas.microsoft.com/office/drawing/2016/SVG/main" r:embed="rId184"/>
                </a:ext>
              </a:extLst>
            </a:blip>
            <a:stretch>
              <a:fillRect/>
            </a:stretch>
          </p:blipFill>
          <p:spPr>
            <a:xfrm flipV="1">
              <a:off x="282851" y="3465524"/>
              <a:ext cx="219075" cy="50800"/>
            </a:xfrm>
            <a:prstGeom prst="rect">
              <a:avLst/>
            </a:prstGeom>
          </p:spPr>
        </p:pic>
      </p:grpSp>
      <p:pic>
        <p:nvPicPr>
          <p:cNvPr id="13" name="Graphic 12">
            <a:extLst>
              <a:ext uri="{FF2B5EF4-FFF2-40B4-BE49-F238E27FC236}">
                <a16:creationId xmlns:a16="http://schemas.microsoft.com/office/drawing/2014/main" id="{CAFF2E15-625D-425D-970F-4421411E2B8C}"/>
              </a:ext>
            </a:extLst>
          </p:cNvPr>
          <p:cNvPicPr>
            <a:picLocks noChangeAspect="1"/>
          </p:cNvPicPr>
          <p:nvPr userDrawn="1"/>
        </p:nvPicPr>
        <p:blipFill>
          <a:blip r:embed="rId185">
            <a:extLst>
              <a:ext uri="{28A0092B-C50C-407E-A947-70E740481C1C}">
                <a14:useLocalDpi xmlns:a14="http://schemas.microsoft.com/office/drawing/2010/main" val="0"/>
              </a:ext>
              <a:ext uri="{96DAC541-7B7A-43D3-8B79-37D633B846F1}">
                <asvg:svgBlip xmlns:asvg="http://schemas.microsoft.com/office/drawing/2016/SVG/main" r:embed="rId186"/>
              </a:ext>
            </a:extLst>
          </a:blip>
          <a:stretch>
            <a:fillRect/>
          </a:stretch>
        </p:blipFill>
        <p:spPr>
          <a:xfrm>
            <a:off x="-1" y="3555445"/>
            <a:ext cx="2613991" cy="3302555"/>
          </a:xfrm>
          <a:prstGeom prst="rect">
            <a:avLst/>
          </a:prstGeom>
        </p:spPr>
      </p:pic>
      <p:pic>
        <p:nvPicPr>
          <p:cNvPr id="6" name="Picture 5">
            <a:extLst>
              <a:ext uri="{FF2B5EF4-FFF2-40B4-BE49-F238E27FC236}">
                <a16:creationId xmlns:a16="http://schemas.microsoft.com/office/drawing/2014/main" id="{B53A247A-9105-F597-7D2B-E0ACF19E240D}"/>
              </a:ext>
            </a:extLst>
          </p:cNvPr>
          <p:cNvPicPr>
            <a:picLocks noChangeAspect="1"/>
          </p:cNvPicPr>
          <p:nvPr userDrawn="1"/>
        </p:nvPicPr>
        <p:blipFill>
          <a:blip r:embed="rId187">
            <a:extLst>
              <a:ext uri="{28A0092B-C50C-407E-A947-70E740481C1C}">
                <a14:useLocalDpi xmlns:a14="http://schemas.microsoft.com/office/drawing/2010/main" val="0"/>
              </a:ext>
            </a:extLst>
          </a:blip>
          <a:srcRect/>
          <a:stretch/>
        </p:blipFill>
        <p:spPr>
          <a:xfrm>
            <a:off x="9804513" y="226051"/>
            <a:ext cx="2133759" cy="231237"/>
          </a:xfrm>
          <a:prstGeom prst="rect">
            <a:avLst/>
          </a:prstGeom>
        </p:spPr>
      </p:pic>
    </p:spTree>
    <p:extLst>
      <p:ext uri="{BB962C8B-B14F-4D97-AF65-F5344CB8AC3E}">
        <p14:creationId xmlns:p14="http://schemas.microsoft.com/office/powerpoint/2010/main" val="1464426871"/>
      </p:ext>
    </p:extLst>
  </p:cSld>
  <p:clrMap bg1="lt1" tx1="dk1" bg2="lt2" tx2="dk2" accent1="accent1" accent2="accent2" accent3="accent3" accent4="accent4" accent5="accent5" accent6="accent6" hlink="hlink" folHlink="folHlink"/>
  <p:sldLayoutIdLst>
    <p:sldLayoutId id="2147484405" r:id="rId1"/>
    <p:sldLayoutId id="2147484406" r:id="rId2"/>
    <p:sldLayoutId id="2147484407" r:id="rId3"/>
    <p:sldLayoutId id="2147484408" r:id="rId4"/>
    <p:sldLayoutId id="2147484409" r:id="rId5"/>
    <p:sldLayoutId id="2147484410" r:id="rId6"/>
    <p:sldLayoutId id="2147484411" r:id="rId7"/>
    <p:sldLayoutId id="2147484412" r:id="rId8"/>
    <p:sldLayoutId id="2147484413" r:id="rId9"/>
    <p:sldLayoutId id="2147484414" r:id="rId10"/>
    <p:sldLayoutId id="2147484415" r:id="rId11"/>
    <p:sldLayoutId id="2147484416" r:id="rId12"/>
    <p:sldLayoutId id="2147484417" r:id="rId13"/>
    <p:sldLayoutId id="2147484418" r:id="rId14"/>
    <p:sldLayoutId id="2147484419" r:id="rId15"/>
    <p:sldLayoutId id="2147484420" r:id="rId16"/>
    <p:sldLayoutId id="2147484421" r:id="rId17"/>
    <p:sldLayoutId id="2147484422" r:id="rId18"/>
    <p:sldLayoutId id="2147484423" r:id="rId19"/>
    <p:sldLayoutId id="2147484424" r:id="rId20"/>
    <p:sldLayoutId id="2147484425" r:id="rId21"/>
    <p:sldLayoutId id="2147484426" r:id="rId22"/>
    <p:sldLayoutId id="2147484427" r:id="rId23"/>
    <p:sldLayoutId id="2147484428" r:id="rId24"/>
    <p:sldLayoutId id="2147484429" r:id="rId25"/>
    <p:sldLayoutId id="2147484430" r:id="rId26"/>
    <p:sldLayoutId id="2147484431" r:id="rId27"/>
    <p:sldLayoutId id="2147484432" r:id="rId28"/>
    <p:sldLayoutId id="2147484433" r:id="rId29"/>
    <p:sldLayoutId id="2147484434" r:id="rId30"/>
    <p:sldLayoutId id="2147484435" r:id="rId31"/>
    <p:sldLayoutId id="2147484436" r:id="rId32"/>
    <p:sldLayoutId id="2147484437" r:id="rId33"/>
    <p:sldLayoutId id="2147484438" r:id="rId34"/>
    <p:sldLayoutId id="2147484439" r:id="rId35"/>
    <p:sldLayoutId id="2147484440" r:id="rId36"/>
    <p:sldLayoutId id="2147484441" r:id="rId37"/>
    <p:sldLayoutId id="2147484442" r:id="rId38"/>
    <p:sldLayoutId id="2147484443" r:id="rId39"/>
    <p:sldLayoutId id="2147484444" r:id="rId40"/>
    <p:sldLayoutId id="2147484445" r:id="rId41"/>
    <p:sldLayoutId id="2147484446" r:id="rId42"/>
    <p:sldLayoutId id="2147484447" r:id="rId43"/>
    <p:sldLayoutId id="2147484448" r:id="rId44"/>
    <p:sldLayoutId id="2147484449" r:id="rId45"/>
    <p:sldLayoutId id="2147484450" r:id="rId46"/>
    <p:sldLayoutId id="2147484451" r:id="rId47"/>
    <p:sldLayoutId id="2147484452" r:id="rId48"/>
    <p:sldLayoutId id="2147484453" r:id="rId49"/>
    <p:sldLayoutId id="2147484454" r:id="rId50"/>
    <p:sldLayoutId id="2147484455" r:id="rId51"/>
    <p:sldLayoutId id="2147484456" r:id="rId52"/>
    <p:sldLayoutId id="2147484457" r:id="rId53"/>
    <p:sldLayoutId id="2147484458" r:id="rId54"/>
    <p:sldLayoutId id="2147484459" r:id="rId55"/>
    <p:sldLayoutId id="2147484460" r:id="rId56"/>
    <p:sldLayoutId id="2147484461" r:id="rId57"/>
    <p:sldLayoutId id="2147484462" r:id="rId58"/>
    <p:sldLayoutId id="2147484463" r:id="rId59"/>
    <p:sldLayoutId id="2147484464" r:id="rId60"/>
    <p:sldLayoutId id="2147484465" r:id="rId61"/>
    <p:sldLayoutId id="2147484466" r:id="rId62"/>
    <p:sldLayoutId id="2147484467" r:id="rId63"/>
    <p:sldLayoutId id="2147484468" r:id="rId64"/>
    <p:sldLayoutId id="2147484469" r:id="rId65"/>
    <p:sldLayoutId id="2147484470" r:id="rId66"/>
    <p:sldLayoutId id="2147484471" r:id="rId67"/>
    <p:sldLayoutId id="2147484472" r:id="rId68"/>
    <p:sldLayoutId id="2147484473" r:id="rId69"/>
    <p:sldLayoutId id="2147484474" r:id="rId70"/>
    <p:sldLayoutId id="2147484475" r:id="rId71"/>
    <p:sldLayoutId id="2147484476" r:id="rId72"/>
    <p:sldLayoutId id="2147484477" r:id="rId73"/>
    <p:sldLayoutId id="2147484478" r:id="rId74"/>
    <p:sldLayoutId id="2147484479" r:id="rId75"/>
    <p:sldLayoutId id="2147484480" r:id="rId76"/>
    <p:sldLayoutId id="2147484481" r:id="rId77"/>
    <p:sldLayoutId id="2147484482" r:id="rId78"/>
    <p:sldLayoutId id="2147484483" r:id="rId79"/>
    <p:sldLayoutId id="2147484484" r:id="rId80"/>
    <p:sldLayoutId id="2147484485" r:id="rId81"/>
    <p:sldLayoutId id="2147484486" r:id="rId82"/>
    <p:sldLayoutId id="2147484487" r:id="rId83"/>
    <p:sldLayoutId id="2147484488" r:id="rId84"/>
    <p:sldLayoutId id="2147484489" r:id="rId85"/>
    <p:sldLayoutId id="2147484490" r:id="rId86"/>
    <p:sldLayoutId id="2147484491" r:id="rId87"/>
    <p:sldLayoutId id="2147484492" r:id="rId88"/>
    <p:sldLayoutId id="2147484493" r:id="rId89"/>
    <p:sldLayoutId id="2147484494" r:id="rId90"/>
    <p:sldLayoutId id="2147484495" r:id="rId91"/>
    <p:sldLayoutId id="2147484496" r:id="rId92"/>
    <p:sldLayoutId id="2147484497" r:id="rId93"/>
    <p:sldLayoutId id="2147484498" r:id="rId94"/>
    <p:sldLayoutId id="2147484499" r:id="rId95"/>
    <p:sldLayoutId id="2147484500" r:id="rId96"/>
    <p:sldLayoutId id="2147484501" r:id="rId97"/>
    <p:sldLayoutId id="2147484502" r:id="rId98"/>
    <p:sldLayoutId id="2147484503" r:id="rId99"/>
    <p:sldLayoutId id="2147484504" r:id="rId100"/>
    <p:sldLayoutId id="2147484505" r:id="rId101"/>
    <p:sldLayoutId id="2147484506" r:id="rId102"/>
    <p:sldLayoutId id="2147484507" r:id="rId103"/>
    <p:sldLayoutId id="2147484508" r:id="rId104"/>
    <p:sldLayoutId id="2147484509" r:id="rId105"/>
    <p:sldLayoutId id="2147484510" r:id="rId106"/>
    <p:sldLayoutId id="2147484511" r:id="rId107"/>
    <p:sldLayoutId id="2147484512" r:id="rId108"/>
    <p:sldLayoutId id="2147484513" r:id="rId109"/>
    <p:sldLayoutId id="2147484514" r:id="rId110"/>
    <p:sldLayoutId id="2147484515" r:id="rId111"/>
    <p:sldLayoutId id="2147484516" r:id="rId112"/>
    <p:sldLayoutId id="2147484517" r:id="rId113"/>
    <p:sldLayoutId id="2147484518" r:id="rId114"/>
    <p:sldLayoutId id="2147484519" r:id="rId115"/>
    <p:sldLayoutId id="2147484520" r:id="rId116"/>
    <p:sldLayoutId id="2147484521" r:id="rId117"/>
    <p:sldLayoutId id="2147484523" r:id="rId118"/>
    <p:sldLayoutId id="2147484524" r:id="rId119"/>
    <p:sldLayoutId id="2147484525" r:id="rId120"/>
    <p:sldLayoutId id="2147484526" r:id="rId121"/>
    <p:sldLayoutId id="2147484527" r:id="rId122"/>
    <p:sldLayoutId id="2147484528" r:id="rId123"/>
    <p:sldLayoutId id="2147484529" r:id="rId124"/>
    <p:sldLayoutId id="2147484530" r:id="rId125"/>
    <p:sldLayoutId id="2147484531" r:id="rId126"/>
    <p:sldLayoutId id="2147484532" r:id="rId127"/>
    <p:sldLayoutId id="2147484533" r:id="rId128"/>
    <p:sldLayoutId id="2147484534" r:id="rId129"/>
    <p:sldLayoutId id="2147484535" r:id="rId130"/>
    <p:sldLayoutId id="2147484536" r:id="rId131"/>
    <p:sldLayoutId id="2147484537" r:id="rId132"/>
    <p:sldLayoutId id="2147484538" r:id="rId133"/>
    <p:sldLayoutId id="2147484539" r:id="rId134"/>
    <p:sldLayoutId id="2147484540" r:id="rId135"/>
    <p:sldLayoutId id="2147484541" r:id="rId136"/>
    <p:sldLayoutId id="2147484542" r:id="rId137"/>
    <p:sldLayoutId id="2147484543" r:id="rId138"/>
    <p:sldLayoutId id="2147484544" r:id="rId139"/>
    <p:sldLayoutId id="2147484545" r:id="rId140"/>
    <p:sldLayoutId id="2147484546" r:id="rId141"/>
    <p:sldLayoutId id="2147484547" r:id="rId142"/>
    <p:sldLayoutId id="2147484548" r:id="rId143"/>
    <p:sldLayoutId id="2147484549" r:id="rId144"/>
    <p:sldLayoutId id="2147484550" r:id="rId145"/>
    <p:sldLayoutId id="2147484551" r:id="rId146"/>
    <p:sldLayoutId id="2147484552" r:id="rId147"/>
    <p:sldLayoutId id="2147484553" r:id="rId148"/>
    <p:sldLayoutId id="2147484554" r:id="rId149"/>
    <p:sldLayoutId id="2147484555" r:id="rId150"/>
    <p:sldLayoutId id="2147484556" r:id="rId151"/>
    <p:sldLayoutId id="2147484557" r:id="rId152"/>
    <p:sldLayoutId id="2147484558" r:id="rId153"/>
    <p:sldLayoutId id="2147484559" r:id="rId154"/>
    <p:sldLayoutId id="2147484560" r:id="rId155"/>
    <p:sldLayoutId id="2147484561" r:id="rId156"/>
    <p:sldLayoutId id="2147484562" r:id="rId157"/>
    <p:sldLayoutId id="2147484563" r:id="rId158"/>
    <p:sldLayoutId id="2147484564" r:id="rId159"/>
    <p:sldLayoutId id="2147484565" r:id="rId160"/>
    <p:sldLayoutId id="2147484566" r:id="rId161"/>
    <p:sldLayoutId id="2147484567" r:id="rId162"/>
    <p:sldLayoutId id="2147484568" r:id="rId163"/>
    <p:sldLayoutId id="2147484569" r:id="rId164"/>
    <p:sldLayoutId id="2147484570" r:id="rId165"/>
    <p:sldLayoutId id="2147484571" r:id="rId166"/>
    <p:sldLayoutId id="2147484572" r:id="rId167"/>
    <p:sldLayoutId id="2147484573" r:id="rId168"/>
    <p:sldLayoutId id="2147484574" r:id="rId169"/>
    <p:sldLayoutId id="2147484575" r:id="rId170"/>
    <p:sldLayoutId id="2147484576" r:id="rId171"/>
    <p:sldLayoutId id="2147484577" r:id="rId172"/>
    <p:sldLayoutId id="2147484578" r:id="rId173"/>
    <p:sldLayoutId id="2147484579" r:id="rId174"/>
    <p:sldLayoutId id="2147484580" r:id="rId175"/>
    <p:sldLayoutId id="2147484581" r:id="rId176"/>
    <p:sldLayoutId id="2147484582" r:id="rId177"/>
    <p:sldLayoutId id="2147484583" r:id="rId178"/>
    <p:sldLayoutId id="2147484584" r:id="rId179"/>
  </p:sldLayoutIdLst>
  <p:hf hdr="0" ftr="0" dt="0"/>
  <p:txStyles>
    <p:titleStyle>
      <a:lvl1pPr algn="l" defTabSz="914318" rtl="0" eaLnBrk="1" latinLnBrk="0" hangingPunct="1">
        <a:lnSpc>
          <a:spcPct val="80000"/>
        </a:lnSpc>
        <a:spcBef>
          <a:spcPct val="0"/>
        </a:spcBef>
        <a:buNone/>
        <a:defRPr sz="3600" b="1" i="0" kern="1200" spc="-100" baseline="0">
          <a:solidFill>
            <a:schemeClr val="tx1"/>
          </a:solidFill>
          <a:latin typeface="+mj-lt"/>
          <a:ea typeface="Montserrat" charset="0"/>
          <a:cs typeface="Montserrat" charset="0"/>
        </a:defRPr>
      </a:lvl1pPr>
    </p:titleStyle>
    <p:bodyStyle>
      <a:lvl1pPr marL="0" indent="0" algn="l" defTabSz="914318" rtl="0" eaLnBrk="1" latinLnBrk="0" hangingPunct="1">
        <a:lnSpc>
          <a:spcPct val="15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5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5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5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5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8" algn="l" defTabSz="914318" rtl="0" eaLnBrk="1" latinLnBrk="0" hangingPunct="1">
        <a:defRPr sz="1800" kern="1200">
          <a:solidFill>
            <a:schemeClr val="tx1"/>
          </a:solidFill>
          <a:latin typeface="+mn-lt"/>
          <a:ea typeface="+mn-ea"/>
          <a:cs typeface="+mn-cs"/>
        </a:defRPr>
      </a:lvl4pPr>
      <a:lvl5pPr marL="1828636" algn="l" defTabSz="914318" rtl="0" eaLnBrk="1" latinLnBrk="0" hangingPunct="1">
        <a:defRPr sz="1800" kern="1200">
          <a:solidFill>
            <a:schemeClr val="tx1"/>
          </a:solidFill>
          <a:latin typeface="+mn-lt"/>
          <a:ea typeface="+mn-ea"/>
          <a:cs typeface="+mn-cs"/>
        </a:defRPr>
      </a:lvl5pPr>
      <a:lvl6pPr marL="2285794" algn="l" defTabSz="914318" rtl="0" eaLnBrk="1" latinLnBrk="0" hangingPunct="1">
        <a:defRPr sz="1800" kern="1200">
          <a:solidFill>
            <a:schemeClr val="tx1"/>
          </a:solidFill>
          <a:latin typeface="+mn-lt"/>
          <a:ea typeface="+mn-ea"/>
          <a:cs typeface="+mn-cs"/>
        </a:defRPr>
      </a:lvl6pPr>
      <a:lvl7pPr marL="2742953" algn="l" defTabSz="914318" rtl="0" eaLnBrk="1" latinLnBrk="0" hangingPunct="1">
        <a:defRPr sz="1800" kern="1200">
          <a:solidFill>
            <a:schemeClr val="tx1"/>
          </a:solidFill>
          <a:latin typeface="+mn-lt"/>
          <a:ea typeface="+mn-ea"/>
          <a:cs typeface="+mn-cs"/>
        </a:defRPr>
      </a:lvl7pPr>
      <a:lvl8pPr marL="3200112" algn="l" defTabSz="914318" rtl="0" eaLnBrk="1" latinLnBrk="0" hangingPunct="1">
        <a:defRPr sz="1800" kern="1200">
          <a:solidFill>
            <a:schemeClr val="tx1"/>
          </a:solidFill>
          <a:latin typeface="+mn-lt"/>
          <a:ea typeface="+mn-ea"/>
          <a:cs typeface="+mn-cs"/>
        </a:defRPr>
      </a:lvl8pPr>
      <a:lvl9pPr marL="3657271" algn="l" defTabSz="91431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orient="horz" pos="2160">
          <p15:clr>
            <a:srgbClr val="F26B43"/>
          </p15:clr>
        </p15:guide>
        <p15:guide id="14" orient="horz" pos="346">
          <p15:clr>
            <a:srgbClr val="F26B43"/>
          </p15:clr>
        </p15:guide>
        <p15:guide id="27" orient="horz" pos="3952">
          <p15:clr>
            <a:srgbClr val="F26B43"/>
          </p15:clr>
        </p15:guide>
        <p15:guide id="28" pos="642">
          <p15:clr>
            <a:srgbClr val="F26B43"/>
          </p15:clr>
        </p15:guide>
        <p15:guide id="29" pos="7038">
          <p15:clr>
            <a:srgbClr val="F26B43"/>
          </p15:clr>
        </p15:guide>
        <p15:guide id="44">
          <p15:clr>
            <a:srgbClr val="F26B43"/>
          </p15:clr>
        </p15:guide>
        <p15:guide id="45" pos="7680">
          <p15:clr>
            <a:srgbClr val="F26B43"/>
          </p15:clr>
        </p15:guide>
        <p15:guide id="46" orient="horz">
          <p15:clr>
            <a:srgbClr val="F26B43"/>
          </p15:clr>
        </p15:guide>
        <p15:guide id="47" orient="horz" pos="4320">
          <p15:clr>
            <a:srgbClr val="F26B43"/>
          </p15:clr>
        </p15:guide>
        <p15:guide id="48" pos="1277">
          <p15:clr>
            <a:srgbClr val="F26B43"/>
          </p15:clr>
        </p15:guide>
        <p15:guide id="51" orient="horz" pos="709">
          <p15:clr>
            <a:srgbClr val="F26B43"/>
          </p15:clr>
        </p15:guide>
        <p15:guide id="52" pos="191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28824" y="946702"/>
            <a:ext cx="9152697" cy="1249845"/>
          </a:xfrm>
          <a:prstGeom prst="rect">
            <a:avLst/>
          </a:prstGeom>
          <a:effectLst/>
        </p:spPr>
        <p:txBody>
          <a:bodyPr vert="horz" lIns="0" tIns="192024" rIns="0" bIns="0" rtlCol="0" anchor="t" anchorCtr="0">
            <a:noAutofit/>
          </a:bodyPr>
          <a:lstStyle/>
          <a:p>
            <a:r>
              <a:rPr lang="en-US"/>
              <a:t>Your title here</a:t>
            </a:r>
          </a:p>
        </p:txBody>
      </p:sp>
      <p:sp>
        <p:nvSpPr>
          <p:cNvPr id="3" name="Текст 2"/>
          <p:cNvSpPr>
            <a:spLocks noGrp="1"/>
          </p:cNvSpPr>
          <p:nvPr>
            <p:ph type="body" idx="1"/>
          </p:nvPr>
        </p:nvSpPr>
        <p:spPr>
          <a:xfrm>
            <a:off x="2028824" y="2514600"/>
            <a:ext cx="9152698" cy="3429000"/>
          </a:xfrm>
          <a:prstGeom prst="rect">
            <a:avLst/>
          </a:prstGeom>
        </p:spPr>
        <p:txBody>
          <a:bodyPr vert="horz" lIns="0" tIns="0" rIns="0" bIns="0" rtlCol="0">
            <a:normAutofit/>
          </a:bodyPr>
          <a:lstStyle/>
          <a:p>
            <a:pPr lvl="0"/>
            <a:r>
              <a:rPr lang="en-US"/>
              <a:t>Write here subtitle</a:t>
            </a:r>
          </a:p>
          <a:p>
            <a:pPr lvl="1"/>
            <a:r>
              <a:rPr lang="en-US"/>
              <a:t>Write here subtitle</a:t>
            </a:r>
          </a:p>
          <a:p>
            <a:pPr lvl="1"/>
            <a:r>
              <a:rPr lang="en-US"/>
              <a:t>Write here subtitle</a:t>
            </a:r>
          </a:p>
          <a:p>
            <a:pPr lvl="2"/>
            <a:r>
              <a:rPr lang="en-US"/>
              <a:t>Write here text</a:t>
            </a:r>
          </a:p>
          <a:p>
            <a:pPr lvl="3"/>
            <a:r>
              <a:rPr lang="en-US"/>
              <a:t>Write here text</a:t>
            </a:r>
          </a:p>
          <a:p>
            <a:pPr lvl="4"/>
            <a:r>
              <a:rPr lang="en-US"/>
              <a:t>Write here text </a:t>
            </a:r>
          </a:p>
        </p:txBody>
      </p:sp>
      <p:grpSp>
        <p:nvGrpSpPr>
          <p:cNvPr id="5" name="Group 4">
            <a:extLst>
              <a:ext uri="{FF2B5EF4-FFF2-40B4-BE49-F238E27FC236}">
                <a16:creationId xmlns:a16="http://schemas.microsoft.com/office/drawing/2014/main" id="{DA526E32-C243-B64D-0E2E-127F32989DB3}"/>
              </a:ext>
            </a:extLst>
          </p:cNvPr>
          <p:cNvGrpSpPr/>
          <p:nvPr userDrawn="1"/>
        </p:nvGrpSpPr>
        <p:grpSpPr>
          <a:xfrm>
            <a:off x="282851" y="3369365"/>
            <a:ext cx="402102" cy="146959"/>
            <a:chOff x="282851" y="3369365"/>
            <a:chExt cx="402102" cy="146959"/>
          </a:xfrm>
        </p:grpSpPr>
        <p:pic>
          <p:nvPicPr>
            <p:cNvPr id="6" name="Graphic 5">
              <a:extLst>
                <a:ext uri="{FF2B5EF4-FFF2-40B4-BE49-F238E27FC236}">
                  <a16:creationId xmlns:a16="http://schemas.microsoft.com/office/drawing/2014/main" id="{12B0283D-53A3-6926-3D3A-D6F5F06056DE}"/>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82851" y="3369365"/>
              <a:ext cx="402102" cy="53170"/>
            </a:xfrm>
            <a:prstGeom prst="rect">
              <a:avLst/>
            </a:prstGeom>
          </p:spPr>
        </p:pic>
        <p:pic>
          <p:nvPicPr>
            <p:cNvPr id="7" name="Graphic 6">
              <a:extLst>
                <a:ext uri="{FF2B5EF4-FFF2-40B4-BE49-F238E27FC236}">
                  <a16:creationId xmlns:a16="http://schemas.microsoft.com/office/drawing/2014/main" id="{B3119298-333D-639B-FC70-A554625B5B39}"/>
                </a:ext>
              </a:extLst>
            </p:cNvPr>
            <p:cNvPicPr>
              <a:picLocks noChangeAspect="1"/>
            </p:cNvPicPr>
            <p:nvPr userDrawn="1"/>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flipV="1">
              <a:off x="282851" y="3465524"/>
              <a:ext cx="219075" cy="50800"/>
            </a:xfrm>
            <a:prstGeom prst="rect">
              <a:avLst/>
            </a:prstGeom>
          </p:spPr>
        </p:pic>
      </p:grpSp>
      <p:pic>
        <p:nvPicPr>
          <p:cNvPr id="8" name="Graphic 7">
            <a:extLst>
              <a:ext uri="{FF2B5EF4-FFF2-40B4-BE49-F238E27FC236}">
                <a16:creationId xmlns:a16="http://schemas.microsoft.com/office/drawing/2014/main" id="{8D266AF0-41E4-9773-EC27-74DFAEC45857}"/>
              </a:ext>
            </a:extLst>
          </p:cNvPr>
          <p:cNvPicPr>
            <a:picLocks noChangeAspect="1"/>
          </p:cNvPicPr>
          <p:nvPr userDrawn="1"/>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 y="3555445"/>
            <a:ext cx="2613991" cy="3302555"/>
          </a:xfrm>
          <a:prstGeom prst="rect">
            <a:avLst/>
          </a:prstGeom>
        </p:spPr>
      </p:pic>
      <p:pic>
        <p:nvPicPr>
          <p:cNvPr id="9" name="Picture 8">
            <a:extLst>
              <a:ext uri="{FF2B5EF4-FFF2-40B4-BE49-F238E27FC236}">
                <a16:creationId xmlns:a16="http://schemas.microsoft.com/office/drawing/2014/main" id="{CD278307-E3D7-ABB4-2FAA-2A1C552D21E8}"/>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p:blipFill>
        <p:spPr>
          <a:xfrm>
            <a:off x="311192" y="226051"/>
            <a:ext cx="2133759" cy="231237"/>
          </a:xfrm>
          <a:prstGeom prst="rect">
            <a:avLst/>
          </a:prstGeom>
        </p:spPr>
      </p:pic>
    </p:spTree>
    <p:extLst>
      <p:ext uri="{BB962C8B-B14F-4D97-AF65-F5344CB8AC3E}">
        <p14:creationId xmlns:p14="http://schemas.microsoft.com/office/powerpoint/2010/main" val="1130058543"/>
      </p:ext>
    </p:extLst>
  </p:cSld>
  <p:clrMap bg1="lt1" tx1="dk1" bg2="lt2" tx2="dk2" accent1="accent1" accent2="accent2" accent3="accent3" accent4="accent4" accent5="accent5" accent6="accent6" hlink="hlink" folHlink="folHlink"/>
  <p:sldLayoutIdLst>
    <p:sldLayoutId id="2147484154" r:id="rId1"/>
    <p:sldLayoutId id="2147484036" r:id="rId2"/>
    <p:sldLayoutId id="2147484216" r:id="rId3"/>
    <p:sldLayoutId id="2147484217" r:id="rId4"/>
    <p:sldLayoutId id="2147484308" r:id="rId5"/>
    <p:sldLayoutId id="2147484309" r:id="rId6"/>
    <p:sldLayoutId id="2147484310" r:id="rId7"/>
  </p:sldLayoutIdLst>
  <p:hf hdr="0" ftr="0" dt="0"/>
  <p:txStyles>
    <p:titleStyle>
      <a:lvl1pPr algn="l" defTabSz="914318" rtl="0" eaLnBrk="1" latinLnBrk="0" hangingPunct="1">
        <a:lnSpc>
          <a:spcPct val="80000"/>
        </a:lnSpc>
        <a:spcBef>
          <a:spcPct val="0"/>
        </a:spcBef>
        <a:buNone/>
        <a:defRPr sz="3600" b="1" i="0" kern="1200" spc="-151" baseline="0">
          <a:solidFill>
            <a:schemeClr val="tx1"/>
          </a:solidFill>
          <a:latin typeface="+mj-lt"/>
          <a:ea typeface="Montserrat SemiBold" charset="0"/>
          <a:cs typeface="Montserrat SemiBold" charset="0"/>
        </a:defRPr>
      </a:lvl1pPr>
    </p:titleStyle>
    <p:bodyStyle>
      <a:lvl1pPr marL="0" indent="0" algn="l" defTabSz="914318" rtl="0" eaLnBrk="1" latinLnBrk="0" hangingPunct="1">
        <a:lnSpc>
          <a:spcPct val="15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5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5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5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5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8" algn="l" defTabSz="914318" rtl="0" eaLnBrk="1" latinLnBrk="0" hangingPunct="1">
        <a:defRPr sz="1800" kern="1200">
          <a:solidFill>
            <a:schemeClr val="tx1"/>
          </a:solidFill>
          <a:latin typeface="+mn-lt"/>
          <a:ea typeface="+mn-ea"/>
          <a:cs typeface="+mn-cs"/>
        </a:defRPr>
      </a:lvl4pPr>
      <a:lvl5pPr marL="1828636" algn="l" defTabSz="914318" rtl="0" eaLnBrk="1" latinLnBrk="0" hangingPunct="1">
        <a:defRPr sz="1800" kern="1200">
          <a:solidFill>
            <a:schemeClr val="tx1"/>
          </a:solidFill>
          <a:latin typeface="+mn-lt"/>
          <a:ea typeface="+mn-ea"/>
          <a:cs typeface="+mn-cs"/>
        </a:defRPr>
      </a:lvl5pPr>
      <a:lvl6pPr marL="2285794" algn="l" defTabSz="914318" rtl="0" eaLnBrk="1" latinLnBrk="0" hangingPunct="1">
        <a:defRPr sz="1800" kern="1200">
          <a:solidFill>
            <a:schemeClr val="tx1"/>
          </a:solidFill>
          <a:latin typeface="+mn-lt"/>
          <a:ea typeface="+mn-ea"/>
          <a:cs typeface="+mn-cs"/>
        </a:defRPr>
      </a:lvl6pPr>
      <a:lvl7pPr marL="2742953" algn="l" defTabSz="914318" rtl="0" eaLnBrk="1" latinLnBrk="0" hangingPunct="1">
        <a:defRPr sz="1800" kern="1200">
          <a:solidFill>
            <a:schemeClr val="tx1"/>
          </a:solidFill>
          <a:latin typeface="+mn-lt"/>
          <a:ea typeface="+mn-ea"/>
          <a:cs typeface="+mn-cs"/>
        </a:defRPr>
      </a:lvl7pPr>
      <a:lvl8pPr marL="3200112" algn="l" defTabSz="914318" rtl="0" eaLnBrk="1" latinLnBrk="0" hangingPunct="1">
        <a:defRPr sz="1800" kern="1200">
          <a:solidFill>
            <a:schemeClr val="tx1"/>
          </a:solidFill>
          <a:latin typeface="+mn-lt"/>
          <a:ea typeface="+mn-ea"/>
          <a:cs typeface="+mn-cs"/>
        </a:defRPr>
      </a:lvl8pPr>
      <a:lvl9pPr marL="3657271" algn="l" defTabSz="91431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orient="horz" pos="2160">
          <p15:clr>
            <a:srgbClr val="F26B43"/>
          </p15:clr>
        </p15:guide>
        <p15:guide id="14" orient="horz" pos="346">
          <p15:clr>
            <a:srgbClr val="F26B43"/>
          </p15:clr>
        </p15:guide>
        <p15:guide id="27" orient="horz" pos="3952">
          <p15:clr>
            <a:srgbClr val="F26B43"/>
          </p15:clr>
        </p15:guide>
        <p15:guide id="28" pos="642">
          <p15:clr>
            <a:srgbClr val="F26B43"/>
          </p15:clr>
        </p15:guide>
        <p15:guide id="29" pos="7038">
          <p15:clr>
            <a:srgbClr val="F26B43"/>
          </p15:clr>
        </p15:guide>
        <p15:guide id="44">
          <p15:clr>
            <a:srgbClr val="F26B43"/>
          </p15:clr>
        </p15:guide>
        <p15:guide id="45" pos="7680">
          <p15:clr>
            <a:srgbClr val="F26B43"/>
          </p15:clr>
        </p15:guide>
        <p15:guide id="46" orient="horz">
          <p15:clr>
            <a:srgbClr val="F26B43"/>
          </p15:clr>
        </p15:guide>
        <p15:guide id="47" orient="horz" pos="4320">
          <p15:clr>
            <a:srgbClr val="F26B43"/>
          </p15:clr>
        </p15:guide>
        <p15:guide id="48" pos="1277">
          <p15:clr>
            <a:srgbClr val="F26B43"/>
          </p15:clr>
        </p15:guide>
        <p15:guide id="51" orient="horz" pos="709">
          <p15:clr>
            <a:srgbClr val="F26B43"/>
          </p15:clr>
        </p15:guide>
        <p15:guide id="52" pos="1912">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28824" y="946702"/>
            <a:ext cx="9152697" cy="1249845"/>
          </a:xfrm>
          <a:prstGeom prst="rect">
            <a:avLst/>
          </a:prstGeom>
          <a:effectLst/>
        </p:spPr>
        <p:txBody>
          <a:bodyPr vert="horz" lIns="0" tIns="192024" rIns="0" bIns="0" rtlCol="0" anchor="t" anchorCtr="0">
            <a:noAutofit/>
          </a:bodyPr>
          <a:lstStyle/>
          <a:p>
            <a:r>
              <a:rPr lang="en-US"/>
              <a:t>Your title here</a:t>
            </a:r>
          </a:p>
        </p:txBody>
      </p:sp>
      <p:sp>
        <p:nvSpPr>
          <p:cNvPr id="3" name="Текст 2"/>
          <p:cNvSpPr>
            <a:spLocks noGrp="1"/>
          </p:cNvSpPr>
          <p:nvPr>
            <p:ph type="body" idx="1"/>
          </p:nvPr>
        </p:nvSpPr>
        <p:spPr>
          <a:xfrm>
            <a:off x="2028824" y="2514600"/>
            <a:ext cx="9152698" cy="3429000"/>
          </a:xfrm>
          <a:prstGeom prst="rect">
            <a:avLst/>
          </a:prstGeom>
        </p:spPr>
        <p:txBody>
          <a:bodyPr vert="horz" lIns="0" tIns="0" rIns="0" bIns="0" rtlCol="0">
            <a:normAutofit/>
          </a:bodyPr>
          <a:lstStyle/>
          <a:p>
            <a:pPr lvl="0"/>
            <a:r>
              <a:rPr lang="en-US"/>
              <a:t>Write here subtitle</a:t>
            </a:r>
          </a:p>
          <a:p>
            <a:pPr lvl="1"/>
            <a:r>
              <a:rPr lang="en-US"/>
              <a:t>Write here subtitle</a:t>
            </a:r>
          </a:p>
          <a:p>
            <a:pPr lvl="1"/>
            <a:r>
              <a:rPr lang="en-US"/>
              <a:t>Write here subtitle</a:t>
            </a:r>
          </a:p>
          <a:p>
            <a:pPr lvl="2"/>
            <a:r>
              <a:rPr lang="en-US"/>
              <a:t>Write here text</a:t>
            </a:r>
          </a:p>
          <a:p>
            <a:pPr lvl="3"/>
            <a:r>
              <a:rPr lang="en-US"/>
              <a:t>Write here text</a:t>
            </a:r>
          </a:p>
          <a:p>
            <a:pPr lvl="4"/>
            <a:r>
              <a:rPr lang="en-US"/>
              <a:t>Write here text </a:t>
            </a:r>
          </a:p>
        </p:txBody>
      </p:sp>
      <p:grpSp>
        <p:nvGrpSpPr>
          <p:cNvPr id="11" name="Group 10">
            <a:extLst>
              <a:ext uri="{FF2B5EF4-FFF2-40B4-BE49-F238E27FC236}">
                <a16:creationId xmlns:a16="http://schemas.microsoft.com/office/drawing/2014/main" id="{93E1AB5C-F6C2-2A59-F4B5-207D80103FAE}"/>
              </a:ext>
            </a:extLst>
          </p:cNvPr>
          <p:cNvGrpSpPr/>
          <p:nvPr userDrawn="1"/>
        </p:nvGrpSpPr>
        <p:grpSpPr>
          <a:xfrm>
            <a:off x="282851" y="3369365"/>
            <a:ext cx="402102" cy="146959"/>
            <a:chOff x="282851" y="3369365"/>
            <a:chExt cx="402102" cy="146959"/>
          </a:xfrm>
        </p:grpSpPr>
        <p:pic>
          <p:nvPicPr>
            <p:cNvPr id="7" name="Graphic 6">
              <a:extLst>
                <a:ext uri="{FF2B5EF4-FFF2-40B4-BE49-F238E27FC236}">
                  <a16:creationId xmlns:a16="http://schemas.microsoft.com/office/drawing/2014/main" id="{9DC2CFB8-9594-EA6E-31A4-B9B3A9A66EC4}"/>
                </a:ext>
              </a:extLst>
            </p:cNvPr>
            <p:cNvPicPr>
              <a:picLocks noChangeAspect="1"/>
            </p:cNvPicPr>
            <p:nvPr userDrawn="1"/>
          </p:nvPicPr>
          <p:blipFill>
            <a:blip r:embed="rId181">
              <a:extLst>
                <a:ext uri="{28A0092B-C50C-407E-A947-70E740481C1C}">
                  <a14:useLocalDpi xmlns:a14="http://schemas.microsoft.com/office/drawing/2010/main" val="0"/>
                </a:ext>
                <a:ext uri="{96DAC541-7B7A-43D3-8B79-37D633B846F1}">
                  <asvg:svgBlip xmlns:asvg="http://schemas.microsoft.com/office/drawing/2016/SVG/main" r:embed="rId182"/>
                </a:ext>
              </a:extLst>
            </a:blip>
            <a:stretch>
              <a:fillRect/>
            </a:stretch>
          </p:blipFill>
          <p:spPr>
            <a:xfrm>
              <a:off x="282851" y="3369365"/>
              <a:ext cx="402102" cy="53170"/>
            </a:xfrm>
            <a:prstGeom prst="rect">
              <a:avLst/>
            </a:prstGeom>
          </p:spPr>
        </p:pic>
        <p:pic>
          <p:nvPicPr>
            <p:cNvPr id="9" name="Graphic 8">
              <a:extLst>
                <a:ext uri="{FF2B5EF4-FFF2-40B4-BE49-F238E27FC236}">
                  <a16:creationId xmlns:a16="http://schemas.microsoft.com/office/drawing/2014/main" id="{B8680882-C3B5-6BFF-9940-0AADF38D6727}"/>
                </a:ext>
              </a:extLst>
            </p:cNvPr>
            <p:cNvPicPr>
              <a:picLocks noChangeAspect="1"/>
            </p:cNvPicPr>
            <p:nvPr userDrawn="1"/>
          </p:nvPicPr>
          <p:blipFill>
            <a:blip r:embed="rId183">
              <a:extLst>
                <a:ext uri="{28A0092B-C50C-407E-A947-70E740481C1C}">
                  <a14:useLocalDpi xmlns:a14="http://schemas.microsoft.com/office/drawing/2010/main" val="0"/>
                </a:ext>
                <a:ext uri="{96DAC541-7B7A-43D3-8B79-37D633B846F1}">
                  <asvg:svgBlip xmlns:asvg="http://schemas.microsoft.com/office/drawing/2016/SVG/main" r:embed="rId184"/>
                </a:ext>
              </a:extLst>
            </a:blip>
            <a:stretch>
              <a:fillRect/>
            </a:stretch>
          </p:blipFill>
          <p:spPr>
            <a:xfrm flipV="1">
              <a:off x="282851" y="3465524"/>
              <a:ext cx="219075" cy="50800"/>
            </a:xfrm>
            <a:prstGeom prst="rect">
              <a:avLst/>
            </a:prstGeom>
          </p:spPr>
        </p:pic>
      </p:grpSp>
      <p:pic>
        <p:nvPicPr>
          <p:cNvPr id="13" name="Graphic 12">
            <a:extLst>
              <a:ext uri="{FF2B5EF4-FFF2-40B4-BE49-F238E27FC236}">
                <a16:creationId xmlns:a16="http://schemas.microsoft.com/office/drawing/2014/main" id="{CAFF2E15-625D-425D-970F-4421411E2B8C}"/>
              </a:ext>
            </a:extLst>
          </p:cNvPr>
          <p:cNvPicPr>
            <a:picLocks noChangeAspect="1"/>
          </p:cNvPicPr>
          <p:nvPr userDrawn="1"/>
        </p:nvPicPr>
        <p:blipFill>
          <a:blip r:embed="rId185">
            <a:extLst>
              <a:ext uri="{28A0092B-C50C-407E-A947-70E740481C1C}">
                <a14:useLocalDpi xmlns:a14="http://schemas.microsoft.com/office/drawing/2010/main" val="0"/>
              </a:ext>
              <a:ext uri="{96DAC541-7B7A-43D3-8B79-37D633B846F1}">
                <asvg:svgBlip xmlns:asvg="http://schemas.microsoft.com/office/drawing/2016/SVG/main" r:embed="rId186"/>
              </a:ext>
            </a:extLst>
          </a:blip>
          <a:stretch>
            <a:fillRect/>
          </a:stretch>
        </p:blipFill>
        <p:spPr>
          <a:xfrm>
            <a:off x="-1" y="3555445"/>
            <a:ext cx="2613991" cy="3302555"/>
          </a:xfrm>
          <a:prstGeom prst="rect">
            <a:avLst/>
          </a:prstGeom>
        </p:spPr>
      </p:pic>
      <p:pic>
        <p:nvPicPr>
          <p:cNvPr id="6" name="Picture 5">
            <a:extLst>
              <a:ext uri="{FF2B5EF4-FFF2-40B4-BE49-F238E27FC236}">
                <a16:creationId xmlns:a16="http://schemas.microsoft.com/office/drawing/2014/main" id="{B53A247A-9105-F597-7D2B-E0ACF19E240D}"/>
              </a:ext>
            </a:extLst>
          </p:cNvPr>
          <p:cNvPicPr>
            <a:picLocks noChangeAspect="1"/>
          </p:cNvPicPr>
          <p:nvPr userDrawn="1"/>
        </p:nvPicPr>
        <p:blipFill>
          <a:blip r:embed="rId187">
            <a:extLst>
              <a:ext uri="{28A0092B-C50C-407E-A947-70E740481C1C}">
                <a14:useLocalDpi xmlns:a14="http://schemas.microsoft.com/office/drawing/2010/main" val="0"/>
              </a:ext>
            </a:extLst>
          </a:blip>
          <a:srcRect/>
          <a:stretch/>
        </p:blipFill>
        <p:spPr>
          <a:xfrm>
            <a:off x="9804513" y="226051"/>
            <a:ext cx="2133759" cy="231237"/>
          </a:xfrm>
          <a:prstGeom prst="rect">
            <a:avLst/>
          </a:prstGeom>
        </p:spPr>
      </p:pic>
    </p:spTree>
    <p:extLst>
      <p:ext uri="{BB962C8B-B14F-4D97-AF65-F5344CB8AC3E}">
        <p14:creationId xmlns:p14="http://schemas.microsoft.com/office/powerpoint/2010/main" val="1464426871"/>
      </p:ext>
    </p:extLst>
  </p:cSld>
  <p:clrMap bg1="lt1" tx1="dk1" bg2="lt2" tx2="dk2" accent1="accent1" accent2="accent2" accent3="accent3" accent4="accent4" accent5="accent5" accent6="accent6" hlink="hlink" folHlink="folHlink"/>
  <p:sldLayoutIdLst>
    <p:sldLayoutId id="2147484766" r:id="rId1"/>
    <p:sldLayoutId id="2147484767" r:id="rId2"/>
    <p:sldLayoutId id="2147484768" r:id="rId3"/>
    <p:sldLayoutId id="2147484769" r:id="rId4"/>
    <p:sldLayoutId id="2147484770" r:id="rId5"/>
    <p:sldLayoutId id="2147484771" r:id="rId6"/>
    <p:sldLayoutId id="2147484772" r:id="rId7"/>
    <p:sldLayoutId id="2147484773" r:id="rId8"/>
    <p:sldLayoutId id="2147484774" r:id="rId9"/>
    <p:sldLayoutId id="2147484775" r:id="rId10"/>
    <p:sldLayoutId id="2147484776" r:id="rId11"/>
    <p:sldLayoutId id="2147484777" r:id="rId12"/>
    <p:sldLayoutId id="2147484778" r:id="rId13"/>
    <p:sldLayoutId id="2147484779" r:id="rId14"/>
    <p:sldLayoutId id="2147484780" r:id="rId15"/>
    <p:sldLayoutId id="2147484781" r:id="rId16"/>
    <p:sldLayoutId id="2147484782" r:id="rId17"/>
    <p:sldLayoutId id="2147484783" r:id="rId18"/>
    <p:sldLayoutId id="2147484784" r:id="rId19"/>
    <p:sldLayoutId id="2147484785" r:id="rId20"/>
    <p:sldLayoutId id="2147484786" r:id="rId21"/>
    <p:sldLayoutId id="2147484787" r:id="rId22"/>
    <p:sldLayoutId id="2147484788" r:id="rId23"/>
    <p:sldLayoutId id="2147484789" r:id="rId24"/>
    <p:sldLayoutId id="2147484790" r:id="rId25"/>
    <p:sldLayoutId id="2147484791" r:id="rId26"/>
    <p:sldLayoutId id="2147484792" r:id="rId27"/>
    <p:sldLayoutId id="2147484793" r:id="rId28"/>
    <p:sldLayoutId id="2147484794" r:id="rId29"/>
    <p:sldLayoutId id="2147484795" r:id="rId30"/>
    <p:sldLayoutId id="2147484796" r:id="rId31"/>
    <p:sldLayoutId id="2147484797" r:id="rId32"/>
    <p:sldLayoutId id="2147484798" r:id="rId33"/>
    <p:sldLayoutId id="2147484799" r:id="rId34"/>
    <p:sldLayoutId id="2147484800" r:id="rId35"/>
    <p:sldLayoutId id="2147484801" r:id="rId36"/>
    <p:sldLayoutId id="2147484802" r:id="rId37"/>
    <p:sldLayoutId id="2147484803" r:id="rId38"/>
    <p:sldLayoutId id="2147484804" r:id="rId39"/>
    <p:sldLayoutId id="2147484805" r:id="rId40"/>
    <p:sldLayoutId id="2147484806" r:id="rId41"/>
    <p:sldLayoutId id="2147484807" r:id="rId42"/>
    <p:sldLayoutId id="2147484808" r:id="rId43"/>
    <p:sldLayoutId id="2147484809" r:id="rId44"/>
    <p:sldLayoutId id="2147484810" r:id="rId45"/>
    <p:sldLayoutId id="2147484811" r:id="rId46"/>
    <p:sldLayoutId id="2147484812" r:id="rId47"/>
    <p:sldLayoutId id="2147484813" r:id="rId48"/>
    <p:sldLayoutId id="2147484814" r:id="rId49"/>
    <p:sldLayoutId id="2147484815" r:id="rId50"/>
    <p:sldLayoutId id="2147484816" r:id="rId51"/>
    <p:sldLayoutId id="2147484817" r:id="rId52"/>
    <p:sldLayoutId id="2147484818" r:id="rId53"/>
    <p:sldLayoutId id="2147484819" r:id="rId54"/>
    <p:sldLayoutId id="2147484820" r:id="rId55"/>
    <p:sldLayoutId id="2147484821" r:id="rId56"/>
    <p:sldLayoutId id="2147484822" r:id="rId57"/>
    <p:sldLayoutId id="2147484823" r:id="rId58"/>
    <p:sldLayoutId id="2147484824" r:id="rId59"/>
    <p:sldLayoutId id="2147484825" r:id="rId60"/>
    <p:sldLayoutId id="2147484826" r:id="rId61"/>
    <p:sldLayoutId id="2147484827" r:id="rId62"/>
    <p:sldLayoutId id="2147484828" r:id="rId63"/>
    <p:sldLayoutId id="2147484829" r:id="rId64"/>
    <p:sldLayoutId id="2147484830" r:id="rId65"/>
    <p:sldLayoutId id="2147484831" r:id="rId66"/>
    <p:sldLayoutId id="2147484832" r:id="rId67"/>
    <p:sldLayoutId id="2147484833" r:id="rId68"/>
    <p:sldLayoutId id="2147484834" r:id="rId69"/>
    <p:sldLayoutId id="2147484835" r:id="rId70"/>
    <p:sldLayoutId id="2147484836" r:id="rId71"/>
    <p:sldLayoutId id="2147484837" r:id="rId72"/>
    <p:sldLayoutId id="2147484838" r:id="rId73"/>
    <p:sldLayoutId id="2147484839" r:id="rId74"/>
    <p:sldLayoutId id="2147484840" r:id="rId75"/>
    <p:sldLayoutId id="2147484841" r:id="rId76"/>
    <p:sldLayoutId id="2147484842" r:id="rId77"/>
    <p:sldLayoutId id="2147484843" r:id="rId78"/>
    <p:sldLayoutId id="2147484844" r:id="rId79"/>
    <p:sldLayoutId id="2147484845" r:id="rId80"/>
    <p:sldLayoutId id="2147484846" r:id="rId81"/>
    <p:sldLayoutId id="2147484847" r:id="rId82"/>
    <p:sldLayoutId id="2147484848" r:id="rId83"/>
    <p:sldLayoutId id="2147484849" r:id="rId84"/>
    <p:sldLayoutId id="2147484850" r:id="rId85"/>
    <p:sldLayoutId id="2147484851" r:id="rId86"/>
    <p:sldLayoutId id="2147484852" r:id="rId87"/>
    <p:sldLayoutId id="2147484853" r:id="rId88"/>
    <p:sldLayoutId id="2147484854" r:id="rId89"/>
    <p:sldLayoutId id="2147484855" r:id="rId90"/>
    <p:sldLayoutId id="2147484856" r:id="rId91"/>
    <p:sldLayoutId id="2147484857" r:id="rId92"/>
    <p:sldLayoutId id="2147484858" r:id="rId93"/>
    <p:sldLayoutId id="2147484859" r:id="rId94"/>
    <p:sldLayoutId id="2147484860" r:id="rId95"/>
    <p:sldLayoutId id="2147484861" r:id="rId96"/>
    <p:sldLayoutId id="2147484862" r:id="rId97"/>
    <p:sldLayoutId id="2147484863" r:id="rId98"/>
    <p:sldLayoutId id="2147484864" r:id="rId99"/>
    <p:sldLayoutId id="2147484865" r:id="rId100"/>
    <p:sldLayoutId id="2147484866" r:id="rId101"/>
    <p:sldLayoutId id="2147484867" r:id="rId102"/>
    <p:sldLayoutId id="2147484868" r:id="rId103"/>
    <p:sldLayoutId id="2147484869" r:id="rId104"/>
    <p:sldLayoutId id="2147484870" r:id="rId105"/>
    <p:sldLayoutId id="2147484871" r:id="rId106"/>
    <p:sldLayoutId id="2147484872" r:id="rId107"/>
    <p:sldLayoutId id="2147484873" r:id="rId108"/>
    <p:sldLayoutId id="2147484874" r:id="rId109"/>
    <p:sldLayoutId id="2147484875" r:id="rId110"/>
    <p:sldLayoutId id="2147484876" r:id="rId111"/>
    <p:sldLayoutId id="2147484877" r:id="rId112"/>
    <p:sldLayoutId id="2147484878" r:id="rId113"/>
    <p:sldLayoutId id="2147484879" r:id="rId114"/>
    <p:sldLayoutId id="2147484880" r:id="rId115"/>
    <p:sldLayoutId id="2147484881" r:id="rId116"/>
    <p:sldLayoutId id="2147484882" r:id="rId117"/>
    <p:sldLayoutId id="2147484883" r:id="rId118"/>
    <p:sldLayoutId id="2147484884" r:id="rId119"/>
    <p:sldLayoutId id="2147484885" r:id="rId120"/>
    <p:sldLayoutId id="2147484886" r:id="rId121"/>
    <p:sldLayoutId id="2147484887" r:id="rId122"/>
    <p:sldLayoutId id="2147484888" r:id="rId123"/>
    <p:sldLayoutId id="2147484889" r:id="rId124"/>
    <p:sldLayoutId id="2147484890" r:id="rId125"/>
    <p:sldLayoutId id="2147484891" r:id="rId126"/>
    <p:sldLayoutId id="2147484892" r:id="rId127"/>
    <p:sldLayoutId id="2147484893" r:id="rId128"/>
    <p:sldLayoutId id="2147484894" r:id="rId129"/>
    <p:sldLayoutId id="2147484895" r:id="rId130"/>
    <p:sldLayoutId id="2147484896" r:id="rId131"/>
    <p:sldLayoutId id="2147484897" r:id="rId132"/>
    <p:sldLayoutId id="2147484898" r:id="rId133"/>
    <p:sldLayoutId id="2147484899" r:id="rId134"/>
    <p:sldLayoutId id="2147484900" r:id="rId135"/>
    <p:sldLayoutId id="2147484901" r:id="rId136"/>
    <p:sldLayoutId id="2147484902" r:id="rId137"/>
    <p:sldLayoutId id="2147484903" r:id="rId138"/>
    <p:sldLayoutId id="2147484904" r:id="rId139"/>
    <p:sldLayoutId id="2147484905" r:id="rId140"/>
    <p:sldLayoutId id="2147484906" r:id="rId141"/>
    <p:sldLayoutId id="2147484907" r:id="rId142"/>
    <p:sldLayoutId id="2147484908" r:id="rId143"/>
    <p:sldLayoutId id="2147484909" r:id="rId144"/>
    <p:sldLayoutId id="2147484910" r:id="rId145"/>
    <p:sldLayoutId id="2147484911" r:id="rId146"/>
    <p:sldLayoutId id="2147484912" r:id="rId147"/>
    <p:sldLayoutId id="2147484913" r:id="rId148"/>
    <p:sldLayoutId id="2147484914" r:id="rId149"/>
    <p:sldLayoutId id="2147484915" r:id="rId150"/>
    <p:sldLayoutId id="2147484916" r:id="rId151"/>
    <p:sldLayoutId id="2147484917" r:id="rId152"/>
    <p:sldLayoutId id="2147484918" r:id="rId153"/>
    <p:sldLayoutId id="2147484919" r:id="rId154"/>
    <p:sldLayoutId id="2147484920" r:id="rId155"/>
    <p:sldLayoutId id="2147484921" r:id="rId156"/>
    <p:sldLayoutId id="2147484922" r:id="rId157"/>
    <p:sldLayoutId id="2147484923" r:id="rId158"/>
    <p:sldLayoutId id="2147484924" r:id="rId159"/>
    <p:sldLayoutId id="2147484925" r:id="rId160"/>
    <p:sldLayoutId id="2147484926" r:id="rId161"/>
    <p:sldLayoutId id="2147484927" r:id="rId162"/>
    <p:sldLayoutId id="2147484928" r:id="rId163"/>
    <p:sldLayoutId id="2147484929" r:id="rId164"/>
    <p:sldLayoutId id="2147484930" r:id="rId165"/>
    <p:sldLayoutId id="2147484931" r:id="rId166"/>
    <p:sldLayoutId id="2147484932" r:id="rId167"/>
    <p:sldLayoutId id="2147484933" r:id="rId168"/>
    <p:sldLayoutId id="2147484934" r:id="rId169"/>
    <p:sldLayoutId id="2147484935" r:id="rId170"/>
    <p:sldLayoutId id="2147484936" r:id="rId171"/>
    <p:sldLayoutId id="2147484937" r:id="rId172"/>
    <p:sldLayoutId id="2147484938" r:id="rId173"/>
    <p:sldLayoutId id="2147484939" r:id="rId174"/>
    <p:sldLayoutId id="2147484940" r:id="rId175"/>
    <p:sldLayoutId id="2147484941" r:id="rId176"/>
    <p:sldLayoutId id="2147484942" r:id="rId177"/>
    <p:sldLayoutId id="2147484943" r:id="rId178"/>
    <p:sldLayoutId id="2147484944" r:id="rId179"/>
  </p:sldLayoutIdLst>
  <p:hf hdr="0" ftr="0" dt="0"/>
  <p:txStyles>
    <p:titleStyle>
      <a:lvl1pPr algn="l" defTabSz="914318" rtl="0" eaLnBrk="1" latinLnBrk="0" hangingPunct="1">
        <a:lnSpc>
          <a:spcPct val="80000"/>
        </a:lnSpc>
        <a:spcBef>
          <a:spcPct val="0"/>
        </a:spcBef>
        <a:buNone/>
        <a:defRPr sz="3600" b="1" i="0" kern="1200" spc="-100" baseline="0">
          <a:solidFill>
            <a:schemeClr val="tx1"/>
          </a:solidFill>
          <a:latin typeface="+mj-lt"/>
          <a:ea typeface="Montserrat" charset="0"/>
          <a:cs typeface="Montserrat" charset="0"/>
        </a:defRPr>
      </a:lvl1pPr>
    </p:titleStyle>
    <p:bodyStyle>
      <a:lvl1pPr marL="0" indent="0" algn="l" defTabSz="914318" rtl="0" eaLnBrk="1" latinLnBrk="0" hangingPunct="1">
        <a:lnSpc>
          <a:spcPct val="15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5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5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5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5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8" algn="l" defTabSz="914318" rtl="0" eaLnBrk="1" latinLnBrk="0" hangingPunct="1">
        <a:defRPr sz="1800" kern="1200">
          <a:solidFill>
            <a:schemeClr val="tx1"/>
          </a:solidFill>
          <a:latin typeface="+mn-lt"/>
          <a:ea typeface="+mn-ea"/>
          <a:cs typeface="+mn-cs"/>
        </a:defRPr>
      </a:lvl4pPr>
      <a:lvl5pPr marL="1828636" algn="l" defTabSz="914318" rtl="0" eaLnBrk="1" latinLnBrk="0" hangingPunct="1">
        <a:defRPr sz="1800" kern="1200">
          <a:solidFill>
            <a:schemeClr val="tx1"/>
          </a:solidFill>
          <a:latin typeface="+mn-lt"/>
          <a:ea typeface="+mn-ea"/>
          <a:cs typeface="+mn-cs"/>
        </a:defRPr>
      </a:lvl5pPr>
      <a:lvl6pPr marL="2285794" algn="l" defTabSz="914318" rtl="0" eaLnBrk="1" latinLnBrk="0" hangingPunct="1">
        <a:defRPr sz="1800" kern="1200">
          <a:solidFill>
            <a:schemeClr val="tx1"/>
          </a:solidFill>
          <a:latin typeface="+mn-lt"/>
          <a:ea typeface="+mn-ea"/>
          <a:cs typeface="+mn-cs"/>
        </a:defRPr>
      </a:lvl6pPr>
      <a:lvl7pPr marL="2742953" algn="l" defTabSz="914318" rtl="0" eaLnBrk="1" latinLnBrk="0" hangingPunct="1">
        <a:defRPr sz="1800" kern="1200">
          <a:solidFill>
            <a:schemeClr val="tx1"/>
          </a:solidFill>
          <a:latin typeface="+mn-lt"/>
          <a:ea typeface="+mn-ea"/>
          <a:cs typeface="+mn-cs"/>
        </a:defRPr>
      </a:lvl7pPr>
      <a:lvl8pPr marL="3200112" algn="l" defTabSz="914318" rtl="0" eaLnBrk="1" latinLnBrk="0" hangingPunct="1">
        <a:defRPr sz="1800" kern="1200">
          <a:solidFill>
            <a:schemeClr val="tx1"/>
          </a:solidFill>
          <a:latin typeface="+mn-lt"/>
          <a:ea typeface="+mn-ea"/>
          <a:cs typeface="+mn-cs"/>
        </a:defRPr>
      </a:lvl8pPr>
      <a:lvl9pPr marL="3657271" algn="l" defTabSz="91431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orient="horz" pos="2160">
          <p15:clr>
            <a:srgbClr val="F26B43"/>
          </p15:clr>
        </p15:guide>
        <p15:guide id="14" orient="horz" pos="346">
          <p15:clr>
            <a:srgbClr val="F26B43"/>
          </p15:clr>
        </p15:guide>
        <p15:guide id="27" orient="horz" pos="3952">
          <p15:clr>
            <a:srgbClr val="F26B43"/>
          </p15:clr>
        </p15:guide>
        <p15:guide id="28" pos="642">
          <p15:clr>
            <a:srgbClr val="F26B43"/>
          </p15:clr>
        </p15:guide>
        <p15:guide id="29" pos="7038">
          <p15:clr>
            <a:srgbClr val="F26B43"/>
          </p15:clr>
        </p15:guide>
        <p15:guide id="44">
          <p15:clr>
            <a:srgbClr val="F26B43"/>
          </p15:clr>
        </p15:guide>
        <p15:guide id="45" pos="7680">
          <p15:clr>
            <a:srgbClr val="F26B43"/>
          </p15:clr>
        </p15:guide>
        <p15:guide id="46" orient="horz">
          <p15:clr>
            <a:srgbClr val="F26B43"/>
          </p15:clr>
        </p15:guide>
        <p15:guide id="47" orient="horz" pos="4320">
          <p15:clr>
            <a:srgbClr val="F26B43"/>
          </p15:clr>
        </p15:guide>
        <p15:guide id="48" pos="1277">
          <p15:clr>
            <a:srgbClr val="F26B43"/>
          </p15:clr>
        </p15:guide>
        <p15:guide id="51" orient="horz" pos="709">
          <p15:clr>
            <a:srgbClr val="F26B43"/>
          </p15:clr>
        </p15:guide>
        <p15:guide id="52" pos="191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00.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199AD"/>
            </a:gs>
            <a:gs pos="100000">
              <a:srgbClr val="0263A6"/>
            </a:gs>
          </a:gsLst>
          <a:lin ang="7200000" scaled="0"/>
        </a:gra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9C7A4DAC-234B-40A8-BFE4-C0334C0A9ED8}"/>
              </a:ext>
            </a:extLst>
          </p:cNvPr>
          <p:cNvSpPr txBox="1">
            <a:spLocks/>
          </p:cNvSpPr>
          <p:nvPr/>
        </p:nvSpPr>
        <p:spPr>
          <a:xfrm>
            <a:off x="1019175" y="2377603"/>
            <a:ext cx="10153650" cy="2341881"/>
          </a:xfrm>
          <a:prstGeom prst="rect">
            <a:avLst/>
          </a:prstGeom>
          <a:noFill/>
        </p:spPr>
        <p:txBody>
          <a:bodyPr lIns="0" tIns="0" rIns="0" bIns="0" anchor="t"/>
          <a:lstStyle>
            <a:lvl1pPr algn="l" defTabSz="914318" rtl="0" eaLnBrk="1" latinLnBrk="0" hangingPunct="1">
              <a:lnSpc>
                <a:spcPct val="80000"/>
              </a:lnSpc>
              <a:spcBef>
                <a:spcPct val="0"/>
              </a:spcBef>
              <a:buNone/>
              <a:defRPr sz="3600" b="1" i="0" kern="1200" spc="-100" baseline="0">
                <a:solidFill>
                  <a:schemeClr val="tx1"/>
                </a:solidFill>
                <a:latin typeface="+mj-lt"/>
                <a:ea typeface="Montserrat" charset="0"/>
                <a:cs typeface="Montserrat" charset="0"/>
              </a:defRPr>
            </a:lvl1pPr>
          </a:lstStyle>
          <a:p>
            <a:pPr algn="ctr"/>
            <a:r>
              <a:rPr lang="en-US" sz="8800">
                <a:solidFill>
                  <a:srgbClr val="FFFFFF"/>
                </a:solidFill>
              </a:rPr>
              <a:t>Sales Win </a:t>
            </a:r>
            <a:br>
              <a:rPr lang="en-US" sz="8800"/>
            </a:br>
            <a:r>
              <a:rPr lang="en-US" sz="4400">
                <a:solidFill>
                  <a:srgbClr val="FFFFFF"/>
                </a:solidFill>
              </a:rPr>
              <a:t>Manufacturing</a:t>
            </a:r>
          </a:p>
        </p:txBody>
      </p:sp>
      <p:pic>
        <p:nvPicPr>
          <p:cNvPr id="3" name="Picture 2">
            <a:extLst>
              <a:ext uri="{FF2B5EF4-FFF2-40B4-BE49-F238E27FC236}">
                <a16:creationId xmlns:a16="http://schemas.microsoft.com/office/drawing/2014/main" id="{665BD330-8090-40F3-E1EF-48A8540FE03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021192" y="5883965"/>
            <a:ext cx="2132164" cy="231237"/>
          </a:xfrm>
          <a:prstGeom prst="rect">
            <a:avLst/>
          </a:prstGeom>
        </p:spPr>
      </p:pic>
      <p:sp>
        <p:nvSpPr>
          <p:cNvPr id="4" name="TextBox 3">
            <a:extLst>
              <a:ext uri="{FF2B5EF4-FFF2-40B4-BE49-F238E27FC236}">
                <a16:creationId xmlns:a16="http://schemas.microsoft.com/office/drawing/2014/main" id="{52796E66-6110-0106-94B3-BB4A949F9EA6}"/>
              </a:ext>
            </a:extLst>
          </p:cNvPr>
          <p:cNvSpPr txBox="1"/>
          <p:nvPr/>
        </p:nvSpPr>
        <p:spPr>
          <a:xfrm>
            <a:off x="4324428" y="1456809"/>
            <a:ext cx="3157921" cy="338554"/>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rgbClr val="FFFFFF"/>
                </a:solidFill>
                <a:latin typeface="Segoe UI Semibold"/>
                <a:cs typeface="Segoe UI Semibold"/>
              </a:rPr>
              <a:t>October</a:t>
            </a:r>
            <a:r>
              <a:rPr kumimoji="0" lang="en-US" sz="1600" b="1" i="0" u="none" strike="noStrike" kern="1200" cap="none" spc="0" normalizeH="0" baseline="0" noProof="0" dirty="0">
                <a:ln>
                  <a:noFill/>
                </a:ln>
                <a:solidFill>
                  <a:srgbClr val="FFFFFF"/>
                </a:solidFill>
                <a:effectLst/>
                <a:uLnTx/>
                <a:uFillTx/>
                <a:latin typeface="Segoe UI Semibold"/>
                <a:cs typeface="Segoe UI Semibold"/>
              </a:rPr>
              <a:t> 2025</a:t>
            </a:r>
            <a:endParaRPr kumimoji="0" lang="en-ID" sz="1600" b="1" i="0" u="none" strike="noStrike" kern="1200" cap="none" spc="0" normalizeH="0" baseline="0" noProof="0" dirty="0">
              <a:ln>
                <a:noFill/>
              </a:ln>
              <a:solidFill>
                <a:srgbClr val="FFFFFF"/>
              </a:solidFill>
              <a:effectLst/>
              <a:uLnTx/>
              <a:uFillTx/>
              <a:latin typeface="Segoe UI Semibold"/>
              <a:cs typeface="Segoe UI Semibold"/>
            </a:endParaRPr>
          </a:p>
        </p:txBody>
      </p:sp>
    </p:spTree>
    <p:extLst>
      <p:ext uri="{BB962C8B-B14F-4D97-AF65-F5344CB8AC3E}">
        <p14:creationId xmlns:p14="http://schemas.microsoft.com/office/powerpoint/2010/main" val="2746527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972" y="435426"/>
            <a:ext cx="4144074" cy="1249845"/>
          </a:xfrm>
        </p:spPr>
        <p:txBody>
          <a:bodyPr/>
          <a:lstStyle/>
          <a:p>
            <a:r>
              <a:rPr lang="en-US"/>
              <a:t>THE </a:t>
            </a:r>
            <a:r>
              <a:rPr lang="en-US">
                <a:gradFill>
                  <a:gsLst>
                    <a:gs pos="0">
                      <a:srgbClr val="0199AD"/>
                    </a:gs>
                    <a:gs pos="100000">
                      <a:srgbClr val="0263A6"/>
                    </a:gs>
                  </a:gsLst>
                  <a:lin ang="5400000" scaled="1"/>
                </a:gradFill>
              </a:rPr>
              <a:t>CHALLENGE</a:t>
            </a:r>
            <a:endParaRPr lang="en-US"/>
          </a:p>
        </p:txBody>
      </p:sp>
      <p:sp>
        <p:nvSpPr>
          <p:cNvPr id="7" name="TextBox 6"/>
          <p:cNvSpPr txBox="1"/>
          <p:nvPr/>
        </p:nvSpPr>
        <p:spPr>
          <a:xfrm>
            <a:off x="7795804" y="1685270"/>
            <a:ext cx="4138724" cy="2227139"/>
          </a:xfrm>
          <a:prstGeom prst="rect">
            <a:avLst/>
          </a:prstGeom>
          <a:noFill/>
        </p:spPr>
        <p:txBody>
          <a:bodyPr wrap="square" lIns="0" tIns="36000" rIns="216000" bIns="36000" rtlCol="0" anchor="t">
            <a:spAutoFit/>
          </a:bodyPr>
          <a:lstStyle/>
          <a:p>
            <a:r>
              <a:rPr lang="en-US" sz="1400">
                <a:ea typeface="+mn-lt"/>
                <a:cs typeface="+mn-lt"/>
              </a:rPr>
              <a:t>Most of this company’s work happened over email (~70%), yet they had no visibility into it. Orders and quotes were managed manually in Outlook, creating delays, data gaps and risks, and no accountability. They needed tracking, centralized reporting, and AI-powered support, but delivered in phases due to the technical nature of their business. </a:t>
            </a:r>
            <a:endParaRPr lang="en-US" sz="1400">
              <a:cs typeface="Arial"/>
            </a:endParaRPr>
          </a:p>
          <a:p>
            <a:endParaRPr lang="en-US" sz="1400">
              <a:solidFill>
                <a:srgbClr val="222222"/>
              </a:solidFill>
              <a:cs typeface="Arial"/>
            </a:endParaRPr>
          </a:p>
          <a:p>
            <a:endParaRPr lang="en-US" sz="1400">
              <a:cs typeface="Arial"/>
            </a:endParaRPr>
          </a:p>
        </p:txBody>
      </p:sp>
      <p:sp>
        <p:nvSpPr>
          <p:cNvPr id="3" name="Rounded Rectangle 5">
            <a:extLst>
              <a:ext uri="{FF2B5EF4-FFF2-40B4-BE49-F238E27FC236}">
                <a16:creationId xmlns:a16="http://schemas.microsoft.com/office/drawing/2014/main" id="{33EB1B52-FA42-D702-DB1F-00EA84E78D71}"/>
              </a:ext>
            </a:extLst>
          </p:cNvPr>
          <p:cNvSpPr/>
          <p:nvPr/>
        </p:nvSpPr>
        <p:spPr>
          <a:xfrm>
            <a:off x="783280" y="4785904"/>
            <a:ext cx="6386826" cy="1636058"/>
          </a:xfrm>
          <a:prstGeom prst="roundRect">
            <a:avLst/>
          </a:prstGeom>
          <a:gradFill>
            <a:gsLst>
              <a:gs pos="0">
                <a:srgbClr val="0263A6"/>
              </a:gs>
              <a:gs pos="99000">
                <a:srgbClr val="0199AD"/>
              </a:gs>
            </a:gsLst>
            <a:lin ang="7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88000" tIns="45720" rIns="91440" bIns="45720" rtlCol="0" anchor="ctr"/>
          <a:lstStyle/>
          <a:p>
            <a:pPr algn="ctr"/>
            <a:endParaRPr lang="en-US" sz="2800" b="1">
              <a:solidFill>
                <a:srgbClr val="FFFFFF"/>
              </a:solidFill>
              <a:latin typeface="Arial Black"/>
              <a:ea typeface="Open Sans"/>
              <a:cs typeface="Open Sans"/>
            </a:endParaRPr>
          </a:p>
          <a:p>
            <a:pPr algn="ctr"/>
            <a:endParaRPr lang="en-US" sz="2800" b="1">
              <a:solidFill>
                <a:srgbClr val="FFFFFF"/>
              </a:solidFill>
              <a:latin typeface="Arial Black"/>
              <a:ea typeface="Open Sans"/>
              <a:cs typeface="Open Sans"/>
            </a:endParaRPr>
          </a:p>
          <a:p>
            <a:pPr algn="ctr"/>
            <a:r>
              <a:rPr lang="en-US" sz="2800" b="1">
                <a:solidFill>
                  <a:srgbClr val="FFFFFF"/>
                </a:solidFill>
                <a:latin typeface="Arial Black"/>
                <a:ea typeface="Open Sans"/>
                <a:cs typeface="Open Sans"/>
              </a:rPr>
              <a:t>$2438.90 MRR</a:t>
            </a:r>
            <a:endParaRPr lang="en-US"/>
          </a:p>
          <a:p>
            <a:pPr algn="ctr"/>
            <a:r>
              <a:rPr lang="en-US" sz="2800" b="1">
                <a:solidFill>
                  <a:srgbClr val="FFFFFF"/>
                </a:solidFill>
                <a:latin typeface="Arial Black"/>
                <a:ea typeface="Open Sans"/>
                <a:cs typeface="Open Sans"/>
              </a:rPr>
              <a:t>$87,800.40 TCV</a:t>
            </a:r>
          </a:p>
          <a:p>
            <a:pPr algn="ctr"/>
            <a:endParaRPr lang="en-US" sz="2800" b="1">
              <a:solidFill>
                <a:srgbClr val="FFFFFF"/>
              </a:solidFill>
              <a:latin typeface="Arial Black"/>
              <a:ea typeface="Open Sans"/>
              <a:cs typeface="Open Sans"/>
            </a:endParaRPr>
          </a:p>
          <a:p>
            <a:pPr algn="ctr"/>
            <a:endParaRPr lang="en-US" sz="2800" b="1">
              <a:solidFill>
                <a:srgbClr val="FFFFFF"/>
              </a:solidFill>
              <a:latin typeface="Arial Black"/>
              <a:ea typeface="Open Sans"/>
              <a:cs typeface="Open Sans"/>
            </a:endParaRPr>
          </a:p>
        </p:txBody>
      </p:sp>
      <p:sp>
        <p:nvSpPr>
          <p:cNvPr id="5" name="Title 1">
            <a:extLst>
              <a:ext uri="{FF2B5EF4-FFF2-40B4-BE49-F238E27FC236}">
                <a16:creationId xmlns:a16="http://schemas.microsoft.com/office/drawing/2014/main" id="{C295F017-305B-C238-0B05-1FDF79677E92}"/>
              </a:ext>
            </a:extLst>
          </p:cNvPr>
          <p:cNvSpPr txBox="1">
            <a:spLocks/>
          </p:cNvSpPr>
          <p:nvPr/>
        </p:nvSpPr>
        <p:spPr>
          <a:xfrm>
            <a:off x="7794782" y="3437001"/>
            <a:ext cx="4143218" cy="1249845"/>
          </a:xfrm>
          <a:prstGeom prst="rect">
            <a:avLst/>
          </a:prstGeom>
          <a:effectLst/>
        </p:spPr>
        <p:txBody>
          <a:bodyPr vert="horz" lIns="0" tIns="192024" rIns="0" bIns="0" rtlCol="0" anchor="t" anchorCtr="0">
            <a:noAutofit/>
          </a:bodyPr>
          <a:lstStyle>
            <a:lvl1pPr algn="l" defTabSz="914318" rtl="0" eaLnBrk="1" latinLnBrk="0" hangingPunct="1">
              <a:lnSpc>
                <a:spcPct val="80000"/>
              </a:lnSpc>
              <a:spcBef>
                <a:spcPct val="0"/>
              </a:spcBef>
              <a:buNone/>
              <a:defRPr sz="3600" b="1" i="0" kern="1200" spc="-100" baseline="0">
                <a:solidFill>
                  <a:schemeClr val="tx1"/>
                </a:solidFill>
                <a:latin typeface="+mj-lt"/>
                <a:ea typeface="Montserrat" charset="0"/>
                <a:cs typeface="Montserrat" charset="0"/>
              </a:defRPr>
            </a:lvl1pPr>
          </a:lstStyle>
          <a:p>
            <a:r>
              <a:rPr lang="en-US"/>
              <a:t>WHY </a:t>
            </a:r>
            <a:r>
              <a:rPr lang="en-US">
                <a:gradFill>
                  <a:gsLst>
                    <a:gs pos="0">
                      <a:srgbClr val="0199AD"/>
                    </a:gs>
                    <a:gs pos="100000">
                      <a:srgbClr val="0263A6"/>
                    </a:gs>
                  </a:gsLst>
                  <a:lin ang="5400000" scaled="1"/>
                </a:gradFill>
              </a:rPr>
              <a:t>BROADVOICE?</a:t>
            </a:r>
            <a:endParaRPr lang="en-US"/>
          </a:p>
        </p:txBody>
      </p:sp>
      <p:sp>
        <p:nvSpPr>
          <p:cNvPr id="8" name="TextBox 31">
            <a:extLst>
              <a:ext uri="{FF2B5EF4-FFF2-40B4-BE49-F238E27FC236}">
                <a16:creationId xmlns:a16="http://schemas.microsoft.com/office/drawing/2014/main" id="{51CC6FD7-F047-FBA3-B1FC-283B67781797}"/>
              </a:ext>
            </a:extLst>
          </p:cNvPr>
          <p:cNvSpPr txBox="1"/>
          <p:nvPr/>
        </p:nvSpPr>
        <p:spPr>
          <a:xfrm>
            <a:off x="8399044" y="4657101"/>
            <a:ext cx="3542587" cy="323606"/>
          </a:xfrm>
          <a:prstGeom prst="rect">
            <a:avLst/>
          </a:prstGeom>
          <a:noFill/>
        </p:spPr>
        <p:txBody>
          <a:bodyPr wrap="square" lIns="0" tIns="36000" rIns="216000" bIns="36000" rtlCol="0" anchor="t">
            <a:spAutoFit/>
          </a:bodyPr>
          <a:lstStyle/>
          <a:p>
            <a:pPr>
              <a:lnSpc>
                <a:spcPct val="130000"/>
              </a:lnSpc>
              <a:spcBef>
                <a:spcPts val="600"/>
              </a:spcBef>
            </a:pPr>
            <a:r>
              <a:rPr lang="en-US" sz="1400" b="1">
                <a:gradFill>
                  <a:gsLst>
                    <a:gs pos="0">
                      <a:srgbClr val="0263A6"/>
                    </a:gs>
                    <a:gs pos="99000">
                      <a:srgbClr val="0199AD"/>
                    </a:gs>
                  </a:gsLst>
                  <a:lin ang="7200000" scaled="0"/>
                </a:gradFill>
                <a:cs typeface="Arial"/>
              </a:rPr>
              <a:t>100% Uptime SLA on b-hive</a:t>
            </a:r>
          </a:p>
        </p:txBody>
      </p:sp>
      <p:grpSp>
        <p:nvGrpSpPr>
          <p:cNvPr id="9" name="Group 4">
            <a:extLst>
              <a:ext uri="{FF2B5EF4-FFF2-40B4-BE49-F238E27FC236}">
                <a16:creationId xmlns:a16="http://schemas.microsoft.com/office/drawing/2014/main" id="{114CDE7D-A881-A6DB-348C-79CF8AD20D69}"/>
              </a:ext>
            </a:extLst>
          </p:cNvPr>
          <p:cNvGrpSpPr/>
          <p:nvPr/>
        </p:nvGrpSpPr>
        <p:grpSpPr>
          <a:xfrm>
            <a:off x="7794966" y="4612799"/>
            <a:ext cx="499204" cy="472734"/>
            <a:chOff x="6096000" y="2449770"/>
            <a:chExt cx="818319" cy="818319"/>
          </a:xfrm>
        </p:grpSpPr>
        <p:sp>
          <p:nvSpPr>
            <p:cNvPr id="10" name="Oval 9">
              <a:extLst>
                <a:ext uri="{FF2B5EF4-FFF2-40B4-BE49-F238E27FC236}">
                  <a16:creationId xmlns:a16="http://schemas.microsoft.com/office/drawing/2014/main" id="{4A48C197-9BCC-34D6-FE5F-1F54285A7B45}"/>
                </a:ext>
              </a:extLst>
            </p:cNvPr>
            <p:cNvSpPr/>
            <p:nvPr/>
          </p:nvSpPr>
          <p:spPr>
            <a:xfrm>
              <a:off x="6096000" y="2449770"/>
              <a:ext cx="818319" cy="818319"/>
            </a:xfrm>
            <a:prstGeom prst="ellipse">
              <a:avLst/>
            </a:prstGeom>
            <a:gradFill>
              <a:gsLst>
                <a:gs pos="0">
                  <a:srgbClr val="0263A6"/>
                </a:gs>
                <a:gs pos="99000">
                  <a:srgbClr val="0199AD"/>
                </a:gs>
              </a:gsLst>
              <a:lin ang="7200000" scaled="0"/>
            </a:gradFill>
            <a:ln w="6350">
              <a:noFill/>
            </a:ln>
            <a:effectLst>
              <a:outerShdw blurRad="508000" dist="2540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rtlCol="0" anchor="ctr"/>
            <a:lstStyle/>
            <a:p>
              <a:pPr algn="ctr"/>
              <a:endParaRPr lang="en-US" sz="4400"/>
            </a:p>
          </p:txBody>
        </p:sp>
        <p:sp>
          <p:nvSpPr>
            <p:cNvPr id="11" name="Shape 3612">
              <a:extLst>
                <a:ext uri="{FF2B5EF4-FFF2-40B4-BE49-F238E27FC236}">
                  <a16:creationId xmlns:a16="http://schemas.microsoft.com/office/drawing/2014/main" id="{80B34213-95F6-996A-8EAD-703401DE5931}"/>
                </a:ext>
              </a:extLst>
            </p:cNvPr>
            <p:cNvSpPr/>
            <p:nvPr/>
          </p:nvSpPr>
          <p:spPr>
            <a:xfrm>
              <a:off x="6364869" y="2763277"/>
              <a:ext cx="280580" cy="191304"/>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rgbClr val="FFFFFF"/>
            </a:solidFill>
            <a:ln w="12700">
              <a:miter lim="400000"/>
            </a:ln>
          </p:spPr>
          <p:txBody>
            <a:bodyPr lIns="38100" tIns="38100" rIns="38100" bIns="38100" anchor="ctr"/>
            <a:lstStyle/>
            <a:p>
              <a:endParaRPr>
                <a:solidFill>
                  <a:prstClr val="black"/>
                </a:solidFill>
              </a:endParaRPr>
            </a:p>
          </p:txBody>
        </p:sp>
      </p:grpSp>
      <p:grpSp>
        <p:nvGrpSpPr>
          <p:cNvPr id="12" name="Group 4">
            <a:extLst>
              <a:ext uri="{FF2B5EF4-FFF2-40B4-BE49-F238E27FC236}">
                <a16:creationId xmlns:a16="http://schemas.microsoft.com/office/drawing/2014/main" id="{00A50188-D1EA-7D96-EFCC-0681A9A00CB4}"/>
              </a:ext>
            </a:extLst>
          </p:cNvPr>
          <p:cNvGrpSpPr/>
          <p:nvPr/>
        </p:nvGrpSpPr>
        <p:grpSpPr>
          <a:xfrm>
            <a:off x="7795236" y="5229420"/>
            <a:ext cx="499204" cy="472734"/>
            <a:chOff x="6096000" y="2449770"/>
            <a:chExt cx="818319" cy="818319"/>
          </a:xfrm>
        </p:grpSpPr>
        <p:sp>
          <p:nvSpPr>
            <p:cNvPr id="13" name="Oval 12">
              <a:extLst>
                <a:ext uri="{FF2B5EF4-FFF2-40B4-BE49-F238E27FC236}">
                  <a16:creationId xmlns:a16="http://schemas.microsoft.com/office/drawing/2014/main" id="{0575D543-FBBD-9FF8-EB53-32BADBE0BB98}"/>
                </a:ext>
              </a:extLst>
            </p:cNvPr>
            <p:cNvSpPr/>
            <p:nvPr/>
          </p:nvSpPr>
          <p:spPr>
            <a:xfrm>
              <a:off x="6096000" y="2449770"/>
              <a:ext cx="818319" cy="818319"/>
            </a:xfrm>
            <a:prstGeom prst="ellipse">
              <a:avLst/>
            </a:prstGeom>
            <a:gradFill>
              <a:gsLst>
                <a:gs pos="0">
                  <a:srgbClr val="0263A6"/>
                </a:gs>
                <a:gs pos="99000">
                  <a:srgbClr val="0199AD"/>
                </a:gs>
              </a:gsLst>
              <a:lin ang="7200000" scaled="0"/>
            </a:gradFill>
            <a:ln w="6350">
              <a:noFill/>
            </a:ln>
            <a:effectLst>
              <a:outerShdw blurRad="508000" dist="2540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rtlCol="0" anchor="ctr"/>
            <a:lstStyle/>
            <a:p>
              <a:pPr algn="ctr"/>
              <a:endParaRPr lang="en-US" sz="4400"/>
            </a:p>
          </p:txBody>
        </p:sp>
        <p:sp>
          <p:nvSpPr>
            <p:cNvPr id="14" name="Shape 3612">
              <a:extLst>
                <a:ext uri="{FF2B5EF4-FFF2-40B4-BE49-F238E27FC236}">
                  <a16:creationId xmlns:a16="http://schemas.microsoft.com/office/drawing/2014/main" id="{B0330815-40F0-B839-1146-52AABBF4C136}"/>
                </a:ext>
              </a:extLst>
            </p:cNvPr>
            <p:cNvSpPr/>
            <p:nvPr/>
          </p:nvSpPr>
          <p:spPr>
            <a:xfrm>
              <a:off x="6364869" y="2763277"/>
              <a:ext cx="280580" cy="191304"/>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rgbClr val="FFFFFF"/>
            </a:solidFill>
            <a:ln w="12700">
              <a:miter lim="400000"/>
            </a:ln>
          </p:spPr>
          <p:txBody>
            <a:bodyPr lIns="38100" tIns="38100" rIns="38100" bIns="38100" anchor="ctr"/>
            <a:lstStyle/>
            <a:p>
              <a:endParaRPr>
                <a:solidFill>
                  <a:prstClr val="black"/>
                </a:solidFill>
              </a:endParaRPr>
            </a:p>
          </p:txBody>
        </p:sp>
      </p:grpSp>
      <p:grpSp>
        <p:nvGrpSpPr>
          <p:cNvPr id="15" name="Group 4">
            <a:extLst>
              <a:ext uri="{FF2B5EF4-FFF2-40B4-BE49-F238E27FC236}">
                <a16:creationId xmlns:a16="http://schemas.microsoft.com/office/drawing/2014/main" id="{5D7E5BF3-E567-C6FD-89EE-958D7702F590}"/>
              </a:ext>
            </a:extLst>
          </p:cNvPr>
          <p:cNvGrpSpPr/>
          <p:nvPr/>
        </p:nvGrpSpPr>
        <p:grpSpPr>
          <a:xfrm>
            <a:off x="7794783" y="5949841"/>
            <a:ext cx="499204" cy="472734"/>
            <a:chOff x="6096000" y="2449770"/>
            <a:chExt cx="818319" cy="818319"/>
          </a:xfrm>
        </p:grpSpPr>
        <p:sp>
          <p:nvSpPr>
            <p:cNvPr id="16" name="Oval 15">
              <a:extLst>
                <a:ext uri="{FF2B5EF4-FFF2-40B4-BE49-F238E27FC236}">
                  <a16:creationId xmlns:a16="http://schemas.microsoft.com/office/drawing/2014/main" id="{599EFACC-BAF1-865E-9C9D-1A7F62C4804E}"/>
                </a:ext>
              </a:extLst>
            </p:cNvPr>
            <p:cNvSpPr/>
            <p:nvPr/>
          </p:nvSpPr>
          <p:spPr>
            <a:xfrm>
              <a:off x="6096000" y="2449770"/>
              <a:ext cx="818319" cy="818319"/>
            </a:xfrm>
            <a:prstGeom prst="ellipse">
              <a:avLst/>
            </a:prstGeom>
            <a:gradFill>
              <a:gsLst>
                <a:gs pos="0">
                  <a:srgbClr val="0263A6"/>
                </a:gs>
                <a:gs pos="99000">
                  <a:srgbClr val="0199AD"/>
                </a:gs>
              </a:gsLst>
              <a:lin ang="7200000" scaled="0"/>
            </a:gradFill>
            <a:ln w="6350">
              <a:noFill/>
            </a:ln>
            <a:effectLst>
              <a:outerShdw blurRad="508000" dist="2540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rtlCol="0" anchor="ctr"/>
            <a:lstStyle/>
            <a:p>
              <a:pPr algn="ctr"/>
              <a:endParaRPr lang="en-US" sz="4400"/>
            </a:p>
          </p:txBody>
        </p:sp>
        <p:sp>
          <p:nvSpPr>
            <p:cNvPr id="17" name="Shape 3612">
              <a:extLst>
                <a:ext uri="{FF2B5EF4-FFF2-40B4-BE49-F238E27FC236}">
                  <a16:creationId xmlns:a16="http://schemas.microsoft.com/office/drawing/2014/main" id="{6B5EF4F3-05A7-9217-4CCD-04D9E8E583F7}"/>
                </a:ext>
              </a:extLst>
            </p:cNvPr>
            <p:cNvSpPr/>
            <p:nvPr/>
          </p:nvSpPr>
          <p:spPr>
            <a:xfrm>
              <a:off x="6364869" y="2763277"/>
              <a:ext cx="280580" cy="191304"/>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rgbClr val="FFFFFF"/>
            </a:solidFill>
            <a:ln w="12700">
              <a:miter lim="400000"/>
            </a:ln>
          </p:spPr>
          <p:txBody>
            <a:bodyPr lIns="38100" tIns="38100" rIns="38100" bIns="38100" anchor="ctr"/>
            <a:lstStyle/>
            <a:p>
              <a:endParaRPr>
                <a:solidFill>
                  <a:prstClr val="black"/>
                </a:solidFill>
              </a:endParaRPr>
            </a:p>
          </p:txBody>
        </p:sp>
      </p:grpSp>
      <p:sp>
        <p:nvSpPr>
          <p:cNvPr id="19" name="TextBox 31">
            <a:extLst>
              <a:ext uri="{FF2B5EF4-FFF2-40B4-BE49-F238E27FC236}">
                <a16:creationId xmlns:a16="http://schemas.microsoft.com/office/drawing/2014/main" id="{C5D15D6B-7816-5A4C-2B9D-09E1A83B4E61}"/>
              </a:ext>
            </a:extLst>
          </p:cNvPr>
          <p:cNvSpPr txBox="1"/>
          <p:nvPr/>
        </p:nvSpPr>
        <p:spPr>
          <a:xfrm>
            <a:off x="8399044" y="5214529"/>
            <a:ext cx="3547573" cy="503590"/>
          </a:xfrm>
          <a:prstGeom prst="rect">
            <a:avLst/>
          </a:prstGeom>
          <a:noFill/>
        </p:spPr>
        <p:txBody>
          <a:bodyPr wrap="square" lIns="0" tIns="36000" rIns="216000" bIns="36000" rtlCol="0" anchor="t">
            <a:spAutoFit/>
          </a:bodyPr>
          <a:lstStyle/>
          <a:p>
            <a:pPr>
              <a:spcBef>
                <a:spcPts val="600"/>
              </a:spcBef>
            </a:pPr>
            <a:r>
              <a:rPr lang="en-US" sz="1400" b="1">
                <a:gradFill>
                  <a:gsLst>
                    <a:gs pos="0">
                      <a:srgbClr val="0263A6"/>
                    </a:gs>
                    <a:gs pos="99000">
                      <a:srgbClr val="0199AD"/>
                    </a:gs>
                  </a:gsLst>
                  <a:lin ang="7200000" scaled="0"/>
                </a:gradFill>
                <a:cs typeface="Arial"/>
              </a:rPr>
              <a:t>User-friendly, all-in-one solution, that combines </a:t>
            </a:r>
            <a:r>
              <a:rPr lang="en-US" sz="1400" b="1" err="1">
                <a:gradFill>
                  <a:gsLst>
                    <a:gs pos="0">
                      <a:srgbClr val="0263A6"/>
                    </a:gs>
                    <a:gs pos="99000">
                      <a:srgbClr val="0199AD"/>
                    </a:gs>
                  </a:gsLst>
                  <a:lin ang="7200000" scaled="0"/>
                </a:gradFill>
                <a:cs typeface="Arial"/>
              </a:rPr>
              <a:t>CCaaS</a:t>
            </a:r>
            <a:r>
              <a:rPr lang="en-US" sz="1400" b="1">
                <a:gradFill>
                  <a:gsLst>
                    <a:gs pos="0">
                      <a:srgbClr val="0263A6"/>
                    </a:gs>
                    <a:gs pos="99000">
                      <a:srgbClr val="0199AD"/>
                    </a:gs>
                  </a:gsLst>
                  <a:lin ang="7200000" scaled="0"/>
                </a:gradFill>
                <a:cs typeface="Arial"/>
              </a:rPr>
              <a:t>, </a:t>
            </a:r>
            <a:r>
              <a:rPr lang="en-US" sz="1400" b="1" err="1">
                <a:gradFill>
                  <a:gsLst>
                    <a:gs pos="0">
                      <a:srgbClr val="0263A6"/>
                    </a:gs>
                    <a:gs pos="99000">
                      <a:srgbClr val="0199AD"/>
                    </a:gs>
                  </a:gsLst>
                  <a:lin ang="7200000" scaled="0"/>
                </a:gradFill>
                <a:cs typeface="Arial"/>
              </a:rPr>
              <a:t>UCaaS</a:t>
            </a:r>
            <a:r>
              <a:rPr lang="en-US" sz="1400" b="1">
                <a:gradFill>
                  <a:gsLst>
                    <a:gs pos="0">
                      <a:srgbClr val="0263A6"/>
                    </a:gs>
                    <a:gs pos="99000">
                      <a:srgbClr val="0199AD"/>
                    </a:gs>
                  </a:gsLst>
                  <a:lin ang="7200000" scaled="0"/>
                </a:gradFill>
                <a:cs typeface="Arial"/>
              </a:rPr>
              <a:t>, data, and AI </a:t>
            </a:r>
            <a:endParaRPr lang="en-US"/>
          </a:p>
        </p:txBody>
      </p:sp>
      <p:sp>
        <p:nvSpPr>
          <p:cNvPr id="18" name="TextBox 31">
            <a:extLst>
              <a:ext uri="{FF2B5EF4-FFF2-40B4-BE49-F238E27FC236}">
                <a16:creationId xmlns:a16="http://schemas.microsoft.com/office/drawing/2014/main" id="{E534D2B9-2767-778F-4C40-4FC782B7B8D4}"/>
              </a:ext>
            </a:extLst>
          </p:cNvPr>
          <p:cNvSpPr txBox="1"/>
          <p:nvPr/>
        </p:nvSpPr>
        <p:spPr>
          <a:xfrm>
            <a:off x="8399044" y="5845579"/>
            <a:ext cx="3547574" cy="1011102"/>
          </a:xfrm>
          <a:prstGeom prst="rect">
            <a:avLst/>
          </a:prstGeom>
          <a:noFill/>
        </p:spPr>
        <p:txBody>
          <a:bodyPr wrap="square" lIns="0" tIns="36000" rIns="216000" bIns="36000" rtlCol="0" anchor="t">
            <a:spAutoFit/>
          </a:bodyPr>
          <a:lstStyle/>
          <a:p>
            <a:pPr>
              <a:spcBef>
                <a:spcPts val="600"/>
              </a:spcBef>
            </a:pPr>
            <a:r>
              <a:rPr lang="en-US" sz="1400" b="1">
                <a:gradFill>
                  <a:gsLst>
                    <a:gs pos="0">
                      <a:srgbClr val="0263A6"/>
                    </a:gs>
                    <a:gs pos="99000">
                      <a:srgbClr val="0199AD"/>
                    </a:gs>
                  </a:gsLst>
                  <a:lin ang="7200000" scaled="0"/>
                </a:gradFill>
                <a:cs typeface="Arial"/>
              </a:rPr>
              <a:t>Customer success to help with implementation, adoption, and optimization</a:t>
            </a:r>
            <a:endParaRPr lang="en-US"/>
          </a:p>
          <a:p>
            <a:pPr>
              <a:lnSpc>
                <a:spcPct val="130000"/>
              </a:lnSpc>
              <a:spcBef>
                <a:spcPts val="600"/>
              </a:spcBef>
            </a:pPr>
            <a:endParaRPr lang="en-US" sz="1200"/>
          </a:p>
        </p:txBody>
      </p:sp>
      <p:sp>
        <p:nvSpPr>
          <p:cNvPr id="21" name="Rounded Rectangle 4">
            <a:extLst>
              <a:ext uri="{FF2B5EF4-FFF2-40B4-BE49-F238E27FC236}">
                <a16:creationId xmlns:a16="http://schemas.microsoft.com/office/drawing/2014/main" id="{56B35BBC-4466-5B7E-B9E9-5667F24637F8}"/>
              </a:ext>
            </a:extLst>
          </p:cNvPr>
          <p:cNvSpPr/>
          <p:nvPr/>
        </p:nvSpPr>
        <p:spPr>
          <a:xfrm>
            <a:off x="804929" y="1642686"/>
            <a:ext cx="6383082" cy="906894"/>
          </a:xfrm>
          <a:prstGeom prst="roundRect">
            <a:avLst/>
          </a:prstGeom>
          <a:solidFill>
            <a:schemeClr val="bg2"/>
          </a:solidFill>
          <a:ln>
            <a:noFill/>
          </a:ln>
          <a:effectLst>
            <a:outerShdw blurRad="762000" dist="2540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384000" tIns="0" rIns="180000" bIns="45720" rtlCol="0" anchor="ctr"/>
          <a:lstStyle/>
          <a:p>
            <a:pPr>
              <a:spcBef>
                <a:spcPts val="600"/>
              </a:spcBef>
            </a:pPr>
            <a:r>
              <a:rPr lang="en-US" sz="1600" b="1" err="1">
                <a:solidFill>
                  <a:schemeClr val="tx1">
                    <a:alpha val="70000"/>
                  </a:schemeClr>
                </a:solidFill>
                <a:cs typeface="Arial"/>
              </a:rPr>
              <a:t>GoContact</a:t>
            </a:r>
            <a:r>
              <a:rPr lang="en-US" sz="1600" b="1">
                <a:solidFill>
                  <a:schemeClr val="tx1">
                    <a:alpha val="70000"/>
                  </a:schemeClr>
                </a:solidFill>
                <a:cs typeface="Arial"/>
              </a:rPr>
              <a:t> </a:t>
            </a:r>
            <a:r>
              <a:rPr lang="en-US" sz="1600" b="1" err="1">
                <a:solidFill>
                  <a:schemeClr val="tx1">
                    <a:alpha val="70000"/>
                  </a:schemeClr>
                </a:solidFill>
                <a:cs typeface="Arial"/>
              </a:rPr>
              <a:t>CCaaS</a:t>
            </a:r>
            <a:r>
              <a:rPr lang="en-US" sz="1600" b="1">
                <a:solidFill>
                  <a:schemeClr val="tx1">
                    <a:alpha val="70000"/>
                  </a:schemeClr>
                </a:solidFill>
                <a:cs typeface="Arial"/>
              </a:rPr>
              <a:t>, Advanced Analytics, and b-hive </a:t>
            </a:r>
            <a:r>
              <a:rPr lang="en-US" sz="1600" b="1" err="1">
                <a:solidFill>
                  <a:schemeClr val="tx1">
                    <a:alpha val="70000"/>
                  </a:schemeClr>
                </a:solidFill>
                <a:cs typeface="Arial"/>
              </a:rPr>
              <a:t>UCaaS</a:t>
            </a:r>
            <a:endParaRPr lang="en-US" sz="1600" b="1">
              <a:solidFill>
                <a:schemeClr val="tx1">
                  <a:alpha val="70000"/>
                </a:schemeClr>
              </a:solidFill>
              <a:cs typeface="Arial"/>
            </a:endParaRPr>
          </a:p>
        </p:txBody>
      </p:sp>
      <p:sp>
        <p:nvSpPr>
          <p:cNvPr id="22" name="Rounded Rectangle 4">
            <a:extLst>
              <a:ext uri="{FF2B5EF4-FFF2-40B4-BE49-F238E27FC236}">
                <a16:creationId xmlns:a16="http://schemas.microsoft.com/office/drawing/2014/main" id="{0CA7C86A-8FDE-098A-F518-EF086E7DB0B7}"/>
              </a:ext>
            </a:extLst>
          </p:cNvPr>
          <p:cNvSpPr/>
          <p:nvPr/>
        </p:nvSpPr>
        <p:spPr>
          <a:xfrm>
            <a:off x="783465" y="2647236"/>
            <a:ext cx="6383082" cy="917626"/>
          </a:xfrm>
          <a:prstGeom prst="roundRect">
            <a:avLst/>
          </a:prstGeom>
          <a:solidFill>
            <a:schemeClr val="bg2"/>
          </a:solidFill>
          <a:ln>
            <a:noFill/>
          </a:ln>
          <a:effectLst>
            <a:outerShdw blurRad="762000" dist="2540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384000" tIns="0" rIns="180000" bIns="45720" rtlCol="0" anchor="ctr"/>
          <a:lstStyle/>
          <a:p>
            <a:pPr>
              <a:spcBef>
                <a:spcPts val="600"/>
              </a:spcBef>
            </a:pPr>
            <a:r>
              <a:rPr lang="en-US" sz="1600" b="1">
                <a:solidFill>
                  <a:schemeClr val="tx1">
                    <a:alpha val="70000"/>
                  </a:schemeClr>
                </a:solidFill>
                <a:cs typeface="Arial"/>
              </a:rPr>
              <a:t>Medical Devices </a:t>
            </a:r>
          </a:p>
        </p:txBody>
      </p:sp>
      <p:sp>
        <p:nvSpPr>
          <p:cNvPr id="23" name="Rounded Rectangle 4">
            <a:extLst>
              <a:ext uri="{FF2B5EF4-FFF2-40B4-BE49-F238E27FC236}">
                <a16:creationId xmlns:a16="http://schemas.microsoft.com/office/drawing/2014/main" id="{B182329C-4E12-8BD0-132A-BF3E2969E67C}"/>
              </a:ext>
            </a:extLst>
          </p:cNvPr>
          <p:cNvSpPr/>
          <p:nvPr/>
        </p:nvSpPr>
        <p:spPr>
          <a:xfrm>
            <a:off x="821859" y="3727031"/>
            <a:ext cx="6383082" cy="917626"/>
          </a:xfrm>
          <a:prstGeom prst="roundRect">
            <a:avLst/>
          </a:prstGeom>
          <a:solidFill>
            <a:schemeClr val="bg2"/>
          </a:solidFill>
          <a:ln>
            <a:noFill/>
          </a:ln>
          <a:effectLst>
            <a:outerShdw blurRad="762000" dist="2540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384000" tIns="0" rIns="180000" bIns="45720" rtlCol="0" anchor="ctr"/>
          <a:lstStyle/>
          <a:p>
            <a:pPr>
              <a:spcBef>
                <a:spcPts val="600"/>
              </a:spcBef>
            </a:pPr>
            <a:r>
              <a:rPr lang="en-US" sz="1600" b="1">
                <a:solidFill>
                  <a:schemeClr val="tx1">
                    <a:alpha val="70000"/>
                  </a:schemeClr>
                </a:solidFill>
                <a:cs typeface="Arial"/>
              </a:rPr>
              <a:t>Manufacturing</a:t>
            </a:r>
          </a:p>
        </p:txBody>
      </p:sp>
      <p:sp>
        <p:nvSpPr>
          <p:cNvPr id="25" name="Rounded Rectangle 5">
            <a:extLst>
              <a:ext uri="{FF2B5EF4-FFF2-40B4-BE49-F238E27FC236}">
                <a16:creationId xmlns:a16="http://schemas.microsoft.com/office/drawing/2014/main" id="{71044F47-1D83-5BE9-3E51-4B3B322F1830}"/>
              </a:ext>
            </a:extLst>
          </p:cNvPr>
          <p:cNvSpPr/>
          <p:nvPr/>
        </p:nvSpPr>
        <p:spPr>
          <a:xfrm>
            <a:off x="759690" y="1638625"/>
            <a:ext cx="3136894" cy="916120"/>
          </a:xfrm>
          <a:prstGeom prst="roundRect">
            <a:avLst/>
          </a:prstGeom>
          <a:gradFill>
            <a:gsLst>
              <a:gs pos="0">
                <a:srgbClr val="0263A6"/>
              </a:gs>
              <a:gs pos="99000">
                <a:srgbClr val="0199AD"/>
              </a:gs>
            </a:gsLst>
            <a:lin ang="7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88000" tIns="45720" rIns="91440" bIns="45720" rtlCol="0" anchor="ctr"/>
          <a:lstStyle/>
          <a:p>
            <a:r>
              <a:rPr lang="en-US" sz="1400" b="1">
                <a:solidFill>
                  <a:srgbClr val="FFFFFF"/>
                </a:solidFill>
                <a:latin typeface="Open Sans"/>
                <a:ea typeface="Open Sans"/>
                <a:cs typeface="Open Sans"/>
              </a:rPr>
              <a:t>SOLUTIONS</a:t>
            </a:r>
            <a:endParaRPr lang="en-US" sz="1400" b="1">
              <a:latin typeface="Open Sans"/>
              <a:ea typeface="Open Sans"/>
              <a:cs typeface="Open Sans"/>
            </a:endParaRPr>
          </a:p>
        </p:txBody>
      </p:sp>
      <p:sp>
        <p:nvSpPr>
          <p:cNvPr id="26" name="Rounded Rectangle 5">
            <a:extLst>
              <a:ext uri="{FF2B5EF4-FFF2-40B4-BE49-F238E27FC236}">
                <a16:creationId xmlns:a16="http://schemas.microsoft.com/office/drawing/2014/main" id="{1A575909-38F5-434B-5667-1D006E250A38}"/>
              </a:ext>
            </a:extLst>
          </p:cNvPr>
          <p:cNvSpPr/>
          <p:nvPr/>
        </p:nvSpPr>
        <p:spPr>
          <a:xfrm>
            <a:off x="783465" y="2650566"/>
            <a:ext cx="3136894" cy="916120"/>
          </a:xfrm>
          <a:prstGeom prst="roundRect">
            <a:avLst/>
          </a:prstGeom>
          <a:gradFill>
            <a:gsLst>
              <a:gs pos="0">
                <a:srgbClr val="0263A6"/>
              </a:gs>
              <a:gs pos="99000">
                <a:srgbClr val="0199AD"/>
              </a:gs>
            </a:gsLst>
            <a:lin ang="7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88000" rtlCol="0" anchor="ctr"/>
          <a:lstStyle/>
          <a:p>
            <a:r>
              <a:rPr lang="en-US" sz="1400" b="1">
                <a:solidFill>
                  <a:srgbClr val="FFFFFF"/>
                </a:solidFill>
                <a:latin typeface="Open Sans" charset="0"/>
                <a:ea typeface="Open Sans" charset="0"/>
                <a:cs typeface="Open Sans" charset="0"/>
              </a:rPr>
              <a:t>CUSTOMER TYPE</a:t>
            </a:r>
          </a:p>
        </p:txBody>
      </p:sp>
      <p:sp>
        <p:nvSpPr>
          <p:cNvPr id="27" name="Rounded Rectangle 5">
            <a:extLst>
              <a:ext uri="{FF2B5EF4-FFF2-40B4-BE49-F238E27FC236}">
                <a16:creationId xmlns:a16="http://schemas.microsoft.com/office/drawing/2014/main" id="{E82C1837-E0E6-CB51-1B8B-D1C43753F955}"/>
              </a:ext>
            </a:extLst>
          </p:cNvPr>
          <p:cNvSpPr/>
          <p:nvPr/>
        </p:nvSpPr>
        <p:spPr>
          <a:xfrm>
            <a:off x="783465" y="3724182"/>
            <a:ext cx="3136894" cy="916120"/>
          </a:xfrm>
          <a:prstGeom prst="roundRect">
            <a:avLst/>
          </a:prstGeom>
          <a:gradFill>
            <a:gsLst>
              <a:gs pos="0">
                <a:srgbClr val="0263A6"/>
              </a:gs>
              <a:gs pos="99000">
                <a:srgbClr val="0199AD"/>
              </a:gs>
            </a:gsLst>
            <a:lin ang="7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88000" tIns="45720" rIns="91440" bIns="45720" rtlCol="0" anchor="ctr"/>
          <a:lstStyle/>
          <a:p>
            <a:r>
              <a:rPr lang="en-US" sz="1400" b="1">
                <a:solidFill>
                  <a:srgbClr val="FFFFFF"/>
                </a:solidFill>
                <a:latin typeface="Open Sans"/>
                <a:ea typeface="Open Sans"/>
                <a:cs typeface="Open Sans"/>
              </a:rPr>
              <a:t>INDUSTRY</a:t>
            </a:r>
            <a:endParaRPr lang="en-US"/>
          </a:p>
        </p:txBody>
      </p:sp>
      <p:sp>
        <p:nvSpPr>
          <p:cNvPr id="28" name="Title 2">
            <a:extLst>
              <a:ext uri="{FF2B5EF4-FFF2-40B4-BE49-F238E27FC236}">
                <a16:creationId xmlns:a16="http://schemas.microsoft.com/office/drawing/2014/main" id="{23E8B5F8-E5AD-0A47-5055-B50CE87AA75E}"/>
              </a:ext>
            </a:extLst>
          </p:cNvPr>
          <p:cNvSpPr txBox="1">
            <a:spLocks/>
          </p:cNvSpPr>
          <p:nvPr/>
        </p:nvSpPr>
        <p:spPr>
          <a:xfrm>
            <a:off x="756774" y="598607"/>
            <a:ext cx="5055764" cy="927365"/>
          </a:xfrm>
          <a:prstGeom prst="rect">
            <a:avLst/>
          </a:prstGeom>
          <a:noFill/>
        </p:spPr>
        <p:txBody>
          <a:bodyPr lIns="0" tIns="0" rIns="0" bIns="0" anchor="t"/>
          <a:lstStyle>
            <a:lvl1pPr algn="l" defTabSz="914318" rtl="0" eaLnBrk="1" latinLnBrk="0" hangingPunct="1">
              <a:lnSpc>
                <a:spcPct val="80000"/>
              </a:lnSpc>
              <a:spcBef>
                <a:spcPct val="0"/>
              </a:spcBef>
              <a:buNone/>
              <a:defRPr sz="3600" b="1" i="0" kern="1200" spc="-100" baseline="0">
                <a:solidFill>
                  <a:schemeClr val="tx1"/>
                </a:solidFill>
                <a:latin typeface="+mj-lt"/>
                <a:ea typeface="Montserrat" charset="0"/>
                <a:cs typeface="Montserrat" charset="0"/>
              </a:defRPr>
            </a:lvl1pPr>
          </a:lstStyle>
          <a:p>
            <a:r>
              <a:rPr lang="en-US" sz="6000">
                <a:solidFill>
                  <a:schemeClr val="tx2">
                    <a:lumMod val="90000"/>
                    <a:lumOff val="10000"/>
                  </a:schemeClr>
                </a:solidFill>
              </a:rPr>
              <a:t>SALES WIN</a:t>
            </a:r>
            <a:endParaRPr lang="en-US">
              <a:solidFill>
                <a:schemeClr val="tx2">
                  <a:lumMod val="90000"/>
                  <a:lumOff val="10000"/>
                </a:schemeClr>
              </a:solidFill>
            </a:endParaRPr>
          </a:p>
        </p:txBody>
      </p:sp>
    </p:spTree>
    <p:extLst>
      <p:ext uri="{BB962C8B-B14F-4D97-AF65-F5344CB8AC3E}">
        <p14:creationId xmlns:p14="http://schemas.microsoft.com/office/powerpoint/2010/main" val="3051883573"/>
      </p:ext>
    </p:extLst>
  </p:cSld>
  <p:clrMapOvr>
    <a:masterClrMapping/>
  </p:clrMapOvr>
</p:sld>
</file>

<file path=ppt/theme/theme1.xml><?xml version="1.0" encoding="utf-8"?>
<a:theme xmlns:a="http://schemas.openxmlformats.org/drawingml/2006/main" name="Voodoo Powerpoint Template">
  <a:themeElements>
    <a:clrScheme name="Custom 2">
      <a:dk1>
        <a:srgbClr val="222222"/>
      </a:dk1>
      <a:lt1>
        <a:srgbClr val="FFFFFF"/>
      </a:lt1>
      <a:dk2>
        <a:srgbClr val="303030"/>
      </a:dk2>
      <a:lt2>
        <a:srgbClr val="EBEBEB"/>
      </a:lt2>
      <a:accent1>
        <a:srgbClr val="0263A6"/>
      </a:accent1>
      <a:accent2>
        <a:srgbClr val="FA4F4F"/>
      </a:accent2>
      <a:accent3>
        <a:srgbClr val="FFB500"/>
      </a:accent3>
      <a:accent4>
        <a:srgbClr val="FF664D"/>
      </a:accent4>
      <a:accent5>
        <a:srgbClr val="F28F26"/>
      </a:accent5>
      <a:accent6>
        <a:srgbClr val="14819C"/>
      </a:accent6>
      <a:hlink>
        <a:srgbClr val="41E3F0"/>
      </a:hlink>
      <a:folHlink>
        <a:srgbClr val="BFBFBF"/>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effectLst>
          <a:outerShdw blurRad="38100" dist="12700" dir="5400000" algn="ctr" rotWithShape="0">
            <a:prstClr val="black">
              <a:alpha val="15000"/>
            </a:prstClr>
          </a:outerShdw>
        </a:effectLst>
      </a:spPr>
      <a:bodyPr wrap="square" lIns="0" tIns="0" rIns="0" bIns="0" rtlCol="0" anchor="t">
        <a:noAutofit/>
      </a:bodyPr>
      <a:lstStyle>
        <a:defPPr algn="ctr">
          <a:spcBef>
            <a:spcPts val="1000"/>
          </a:spcBef>
          <a:defRPr sz="1400" b="1"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36000" rIns="216000" bIns="36000" rtlCol="0">
        <a:spAutoFit/>
      </a:bodyPr>
      <a:lstStyle>
        <a:defPPr algn="r">
          <a:lnSpc>
            <a:spcPct val="130000"/>
          </a:lnSpc>
          <a:spcBef>
            <a:spcPts val="1000"/>
          </a:spcBef>
          <a:defRPr sz="1600" b="1" dirty="0"/>
        </a:defPPr>
      </a:lstStyle>
    </a:txDef>
  </a:objectDefaults>
  <a:extraClrSchemeLst/>
  <a:extLst>
    <a:ext uri="{05A4C25C-085E-4340-85A3-A5531E510DB2}">
      <thm15:themeFamily xmlns:thm15="http://schemas.microsoft.com/office/thememl/2012/main" name="B&amp;D-Powerpoint Template_16x9" id="{D6003E70-2833-4847-828A-A182BBF6C8FF}" vid="{85D7DE89-D8E2-D743-952C-ED1FA0F18479}"/>
    </a:ext>
  </a:extLst>
</a:theme>
</file>

<file path=ppt/theme/theme2.xml><?xml version="1.0" encoding="utf-8"?>
<a:theme xmlns:a="http://schemas.openxmlformats.org/drawingml/2006/main" name="1_Voodoo Powerpoint Template">
  <a:themeElements>
    <a:clrScheme name="Custom 2">
      <a:dk1>
        <a:srgbClr val="222222"/>
      </a:dk1>
      <a:lt1>
        <a:srgbClr val="FFFFFF"/>
      </a:lt1>
      <a:dk2>
        <a:srgbClr val="303030"/>
      </a:dk2>
      <a:lt2>
        <a:srgbClr val="EBEBEB"/>
      </a:lt2>
      <a:accent1>
        <a:srgbClr val="0263A6"/>
      </a:accent1>
      <a:accent2>
        <a:srgbClr val="FA4F4F"/>
      </a:accent2>
      <a:accent3>
        <a:srgbClr val="FFB500"/>
      </a:accent3>
      <a:accent4>
        <a:srgbClr val="FF664D"/>
      </a:accent4>
      <a:accent5>
        <a:srgbClr val="F28F26"/>
      </a:accent5>
      <a:accent6>
        <a:srgbClr val="14819C"/>
      </a:accent6>
      <a:hlink>
        <a:srgbClr val="41E3F0"/>
      </a:hlink>
      <a:folHlink>
        <a:srgbClr val="BFBFBF"/>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effectLst>
          <a:outerShdw blurRad="38100" dist="12700" dir="5400000" algn="ctr" rotWithShape="0">
            <a:prstClr val="black">
              <a:alpha val="15000"/>
            </a:prstClr>
          </a:outerShdw>
        </a:effectLst>
      </a:spPr>
      <a:bodyPr wrap="square" lIns="0" tIns="0" rIns="0" bIns="0" rtlCol="0" anchor="t">
        <a:noAutofit/>
      </a:bodyPr>
      <a:lstStyle>
        <a:defPPr algn="ctr">
          <a:spcBef>
            <a:spcPts val="1000"/>
          </a:spcBef>
          <a:defRPr sz="1400" b="1"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36000" rIns="216000" bIns="36000" rtlCol="0">
        <a:spAutoFit/>
      </a:bodyPr>
      <a:lstStyle>
        <a:defPPr algn="r">
          <a:lnSpc>
            <a:spcPct val="130000"/>
          </a:lnSpc>
          <a:spcBef>
            <a:spcPts val="1000"/>
          </a:spcBef>
          <a:defRPr sz="1600" b="1" dirty="0"/>
        </a:defPPr>
      </a:lstStyle>
    </a:txDef>
  </a:objectDefaults>
  <a:extraClrSchemeLst/>
  <a:extLst>
    <a:ext uri="{05A4C25C-085E-4340-85A3-A5531E510DB2}">
      <thm15:themeFamily xmlns:thm15="http://schemas.microsoft.com/office/thememl/2012/main" name="B&amp;D-Powerpoint Template_16x9" id="{D6003E70-2833-4847-828A-A182BBF6C8FF}" vid="{85D7DE89-D8E2-D743-952C-ED1FA0F18479}"/>
    </a:ext>
  </a:extLst>
</a:theme>
</file>

<file path=ppt/theme/theme3.xml><?xml version="1.0" encoding="utf-8"?>
<a:theme xmlns:a="http://schemas.openxmlformats.org/drawingml/2006/main" name="Voodoo2 Powerpoint Template">
  <a:themeElements>
    <a:clrScheme name="Custom 3">
      <a:dk1>
        <a:srgbClr val="222222"/>
      </a:dk1>
      <a:lt1>
        <a:srgbClr val="EBEBEB"/>
      </a:lt1>
      <a:dk2>
        <a:srgbClr val="222222"/>
      </a:dk2>
      <a:lt2>
        <a:srgbClr val="FEFFFF"/>
      </a:lt2>
      <a:accent1>
        <a:srgbClr val="38BDCC"/>
      </a:accent1>
      <a:accent2>
        <a:srgbClr val="FA4F4F"/>
      </a:accent2>
      <a:accent3>
        <a:srgbClr val="FFB500"/>
      </a:accent3>
      <a:accent4>
        <a:srgbClr val="FF664D"/>
      </a:accent4>
      <a:accent5>
        <a:srgbClr val="F28F26"/>
      </a:accent5>
      <a:accent6>
        <a:srgbClr val="14819C"/>
      </a:accent6>
      <a:hlink>
        <a:srgbClr val="41E3F0"/>
      </a:hlink>
      <a:folHlink>
        <a:srgbClr val="BFBFBF"/>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36000" rIns="144000" bIns="36000" rtlCol="0">
        <a:spAutoFit/>
      </a:bodyPr>
      <a:lstStyle>
        <a:defPPr>
          <a:lnSpc>
            <a:spcPct val="120000"/>
          </a:lnSpc>
          <a:spcBef>
            <a:spcPts val="1000"/>
          </a:spcBef>
          <a:defRPr sz="1400" b="1" dirty="0" smtClean="0"/>
        </a:defPPr>
      </a:lstStyle>
    </a:txDef>
  </a:objectDefaults>
  <a:extraClrSchemeLst/>
  <a:extLst>
    <a:ext uri="{05A4C25C-085E-4340-85A3-A5531E510DB2}">
      <thm15:themeFamily xmlns:thm15="http://schemas.microsoft.com/office/thememl/2012/main" name="B&amp;D-Powerpoint Template_16x9" id="{D6003E70-2833-4847-828A-A182BBF6C8FF}" vid="{85D7DE89-D8E2-D743-952C-ED1FA0F18479}"/>
    </a:ext>
  </a:extLst>
</a:theme>
</file>

<file path=ppt/theme/theme4.xml><?xml version="1.0" encoding="utf-8"?>
<a:theme xmlns:a="http://schemas.openxmlformats.org/drawingml/2006/main" name="1_Voodoo Powerpoint Template">
  <a:themeElements>
    <a:clrScheme name="Custom 2">
      <a:dk1>
        <a:srgbClr val="222222"/>
      </a:dk1>
      <a:lt1>
        <a:srgbClr val="FFFFFF"/>
      </a:lt1>
      <a:dk2>
        <a:srgbClr val="303030"/>
      </a:dk2>
      <a:lt2>
        <a:srgbClr val="EBEBEB"/>
      </a:lt2>
      <a:accent1>
        <a:srgbClr val="0263A6"/>
      </a:accent1>
      <a:accent2>
        <a:srgbClr val="FA4F4F"/>
      </a:accent2>
      <a:accent3>
        <a:srgbClr val="FFB500"/>
      </a:accent3>
      <a:accent4>
        <a:srgbClr val="FF664D"/>
      </a:accent4>
      <a:accent5>
        <a:srgbClr val="F28F26"/>
      </a:accent5>
      <a:accent6>
        <a:srgbClr val="14819C"/>
      </a:accent6>
      <a:hlink>
        <a:srgbClr val="41E3F0"/>
      </a:hlink>
      <a:folHlink>
        <a:srgbClr val="BFBFBF"/>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effectLst>
          <a:outerShdw blurRad="38100" dist="12700" dir="5400000" algn="ctr" rotWithShape="0">
            <a:prstClr val="black">
              <a:alpha val="15000"/>
            </a:prstClr>
          </a:outerShdw>
        </a:effectLst>
      </a:spPr>
      <a:bodyPr wrap="square" lIns="0" tIns="0" rIns="0" bIns="0" rtlCol="0" anchor="t">
        <a:noAutofit/>
      </a:bodyPr>
      <a:lstStyle>
        <a:defPPr algn="ctr">
          <a:spcBef>
            <a:spcPts val="1000"/>
          </a:spcBef>
          <a:defRPr sz="1400" b="1"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36000" rIns="216000" bIns="36000" rtlCol="0">
        <a:spAutoFit/>
      </a:bodyPr>
      <a:lstStyle>
        <a:defPPr algn="r">
          <a:lnSpc>
            <a:spcPct val="130000"/>
          </a:lnSpc>
          <a:spcBef>
            <a:spcPts val="1000"/>
          </a:spcBef>
          <a:defRPr sz="1600" b="1" dirty="0"/>
        </a:defPPr>
      </a:lstStyle>
    </a:txDef>
  </a:objectDefaults>
  <a:extraClrSchemeLst/>
  <a:extLst>
    <a:ext uri="{05A4C25C-085E-4340-85A3-A5531E510DB2}">
      <thm15:themeFamily xmlns:thm15="http://schemas.microsoft.com/office/thememl/2012/main" name="B&amp;D-Powerpoint Template_16x9" id="{D6003E70-2833-4847-828A-A182BBF6C8FF}" vid="{85D7DE89-D8E2-D743-952C-ED1FA0F18479}"/>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8e815a2a-6b0a-4201-940f-6b93d5f280a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92D04830E3CFE4291616A6AEBBE9EBC" ma:contentTypeVersion="12" ma:contentTypeDescription="Create a new document." ma:contentTypeScope="" ma:versionID="ff00b0b1cbf45b319eb8b56985fe55bc">
  <xsd:schema xmlns:xsd="http://www.w3.org/2001/XMLSchema" xmlns:xs="http://www.w3.org/2001/XMLSchema" xmlns:p="http://schemas.microsoft.com/office/2006/metadata/properties" xmlns:ns3="8e815a2a-6b0a-4201-940f-6b93d5f280a7" targetNamespace="http://schemas.microsoft.com/office/2006/metadata/properties" ma:root="true" ma:fieldsID="8f2dd4a0e202d4be5c4fb4d8bd6d8849" ns3:_="">
    <xsd:import namespace="8e815a2a-6b0a-4201-940f-6b93d5f280a7"/>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SystemTags" minOccurs="0"/>
                <xsd:element ref="ns3:MediaServiceOCR" minOccurs="0"/>
                <xsd:element ref="ns3:MediaServiceGenerationTime" minOccurs="0"/>
                <xsd:element ref="ns3:MediaServiceEventHashCode"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15a2a-6b0a-4201-940f-6b93d5f280a7"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6D1CDA-D0C2-4CA2-81BC-0AA0DFFC97DE}">
  <ds:schemaRefs>
    <ds:schemaRef ds:uri="8e815a2a-6b0a-4201-940f-6b93d5f280a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1300B28-4164-4C37-94B9-FCABEBF61A64}">
  <ds:schemaRefs>
    <ds:schemaRef ds:uri="8e815a2a-6b0a-4201-940f-6b93d5f280a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BB0D44E-D576-4CAC-9EC7-5C577CCEDFF3}">
  <ds:schemaRefs>
    <ds:schemaRef ds:uri="http://schemas.microsoft.com/sharepoint/v3/contenttype/forms"/>
  </ds:schemaRefs>
</ds:datastoreItem>
</file>

<file path=docMetadata/LabelInfo.xml><?xml version="1.0" encoding="utf-8"?>
<clbl:labelList xmlns:clbl="http://schemas.microsoft.com/office/2020/mipLabelMetadata">
  <clbl:label id="{f692080d-0329-4db6-afa2-7b045463f536}" enabled="1" method="Standard" siteId="{e06b16b2-15bb-4a9f-8729-2709a93ae2f2}" removed="0"/>
</clbl:labelList>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2</Slides>
  <Notes>0</Notes>
  <HiddenSlides>0</HiddenSlides>
  <ScaleCrop>false</ScaleCrop>
  <HeadingPairs>
    <vt:vector size="4" baseType="variant">
      <vt:variant>
        <vt:lpstr>Theme</vt:lpstr>
      </vt:variant>
      <vt:variant>
        <vt:i4>4</vt:i4>
      </vt:variant>
      <vt:variant>
        <vt:lpstr>Slide Titles</vt:lpstr>
      </vt:variant>
      <vt:variant>
        <vt:i4>2</vt:i4>
      </vt:variant>
    </vt:vector>
  </HeadingPairs>
  <TitlesOfParts>
    <vt:vector size="6" baseType="lpstr">
      <vt:lpstr>Voodoo Powerpoint Template</vt:lpstr>
      <vt:lpstr>1_Voodoo Powerpoint Template</vt:lpstr>
      <vt:lpstr>Voodoo2 Powerpoint Template</vt:lpstr>
      <vt:lpstr>1_Voodoo Powerpoint Template</vt:lpstr>
      <vt:lpstr>PowerPoint Presentation</vt:lpstr>
      <vt:lpstr>THE CHALLENGE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Voodoo Powerpoint</dc:title>
  <dc:subject/>
  <dc:creator>TemplateZuu Team</dc:creator>
  <cp:keywords/>
  <dc:description/>
  <cp:revision>7</cp:revision>
  <dcterms:created xsi:type="dcterms:W3CDTF">2017-07-25T02:03:18Z</dcterms:created>
  <dcterms:modified xsi:type="dcterms:W3CDTF">2025-12-02T14:36:04Z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0x010100692D04830E3CFE4291616A6AEBBE9EBC</vt:lpwstr>
  </property>
  <property fmtid="{D5CDD505-2E9C-101B-9397-08002B2CF9AE}" pid="3" name="MediaServiceImageTags">
    <vt:lpwstr/>
  </property>
</Properties>
</file>